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notesMasterIdLst>
    <p:notesMasterId r:id="rId84"/>
  </p:notesMasterIdLst>
  <p:sldIdLst>
    <p:sldId id="257" r:id="rId3"/>
    <p:sldId id="258" r:id="rId4"/>
    <p:sldId id="259" r:id="rId5"/>
    <p:sldId id="260" r:id="rId6"/>
    <p:sldId id="438" r:id="rId7"/>
    <p:sldId id="263" r:id="rId8"/>
    <p:sldId id="264" r:id="rId9"/>
    <p:sldId id="265" r:id="rId10"/>
    <p:sldId id="266" r:id="rId11"/>
    <p:sldId id="267" r:id="rId12"/>
    <p:sldId id="268" r:id="rId13"/>
    <p:sldId id="440" r:id="rId14"/>
    <p:sldId id="269" r:id="rId15"/>
    <p:sldId id="270" r:id="rId16"/>
    <p:sldId id="441" r:id="rId17"/>
    <p:sldId id="271" r:id="rId18"/>
    <p:sldId id="442" r:id="rId19"/>
    <p:sldId id="298" r:id="rId20"/>
    <p:sldId id="272" r:id="rId21"/>
    <p:sldId id="296" r:id="rId22"/>
    <p:sldId id="297" r:id="rId23"/>
    <p:sldId id="273" r:id="rId24"/>
    <p:sldId id="274" r:id="rId25"/>
    <p:sldId id="275" r:id="rId26"/>
    <p:sldId id="276" r:id="rId27"/>
    <p:sldId id="452" r:id="rId28"/>
    <p:sldId id="277" r:id="rId29"/>
    <p:sldId id="444" r:id="rId30"/>
    <p:sldId id="445" r:id="rId31"/>
    <p:sldId id="443" r:id="rId32"/>
    <p:sldId id="278" r:id="rId33"/>
    <p:sldId id="450" r:id="rId34"/>
    <p:sldId id="451" r:id="rId35"/>
    <p:sldId id="446" r:id="rId36"/>
    <p:sldId id="447" r:id="rId37"/>
    <p:sldId id="448" r:id="rId38"/>
    <p:sldId id="449" r:id="rId39"/>
    <p:sldId id="358" r:id="rId40"/>
    <p:sldId id="410" r:id="rId41"/>
    <p:sldId id="411" r:id="rId42"/>
    <p:sldId id="453" r:id="rId43"/>
    <p:sldId id="454" r:id="rId44"/>
    <p:sldId id="281" r:id="rId45"/>
    <p:sldId id="456" r:id="rId46"/>
    <p:sldId id="457" r:id="rId47"/>
    <p:sldId id="455" r:id="rId48"/>
    <p:sldId id="282" r:id="rId49"/>
    <p:sldId id="355" r:id="rId50"/>
    <p:sldId id="283" r:id="rId51"/>
    <p:sldId id="458" r:id="rId52"/>
    <p:sldId id="459" r:id="rId53"/>
    <p:sldId id="284" r:id="rId54"/>
    <p:sldId id="460" r:id="rId55"/>
    <p:sldId id="285" r:id="rId56"/>
    <p:sldId id="433" r:id="rId57"/>
    <p:sldId id="333" r:id="rId58"/>
    <p:sldId id="371" r:id="rId59"/>
    <p:sldId id="461" r:id="rId60"/>
    <p:sldId id="372" r:id="rId61"/>
    <p:sldId id="413" r:id="rId62"/>
    <p:sldId id="415" r:id="rId63"/>
    <p:sldId id="462" r:id="rId64"/>
    <p:sldId id="374" r:id="rId65"/>
    <p:sldId id="429" r:id="rId66"/>
    <p:sldId id="290" r:id="rId67"/>
    <p:sldId id="463" r:id="rId68"/>
    <p:sldId id="291" r:id="rId69"/>
    <p:sldId id="464" r:id="rId70"/>
    <p:sldId id="292" r:id="rId71"/>
    <p:sldId id="439" r:id="rId72"/>
    <p:sldId id="434" r:id="rId73"/>
    <p:sldId id="465" r:id="rId74"/>
    <p:sldId id="467" r:id="rId75"/>
    <p:sldId id="466" r:id="rId76"/>
    <p:sldId id="468" r:id="rId77"/>
    <p:sldId id="469" r:id="rId78"/>
    <p:sldId id="470" r:id="rId79"/>
    <p:sldId id="471" r:id="rId80"/>
    <p:sldId id="430" r:id="rId81"/>
    <p:sldId id="295" r:id="rId82"/>
    <p:sldId id="316" r:id="rId8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72D33594-F1B4-4A19-8DFF-FA18963DB75E}">
          <p14:sldIdLst>
            <p14:sldId id="257"/>
            <p14:sldId id="258"/>
            <p14:sldId id="259"/>
            <p14:sldId id="260"/>
            <p14:sldId id="438"/>
            <p14:sldId id="263"/>
          </p14:sldIdLst>
        </p14:section>
        <p14:section name="Navigating Qualtrics" id="{1E022230-DD2C-4D81-B32F-1E6A452FB126}">
          <p14:sldIdLst>
            <p14:sldId id="264"/>
            <p14:sldId id="265"/>
            <p14:sldId id="266"/>
            <p14:sldId id="267"/>
            <p14:sldId id="268"/>
            <p14:sldId id="440"/>
            <p14:sldId id="269"/>
            <p14:sldId id="270"/>
            <p14:sldId id="441"/>
            <p14:sldId id="271"/>
            <p14:sldId id="442"/>
            <p14:sldId id="298"/>
            <p14:sldId id="272"/>
            <p14:sldId id="296"/>
            <p14:sldId id="297"/>
            <p14:sldId id="273"/>
            <p14:sldId id="274"/>
            <p14:sldId id="275"/>
          </p14:sldIdLst>
        </p14:section>
        <p14:section name="Survey Design" id="{2B6C5DBF-389C-4902-B265-255CF9BBAB5E}">
          <p14:sldIdLst>
            <p14:sldId id="276"/>
            <p14:sldId id="452"/>
            <p14:sldId id="277"/>
            <p14:sldId id="444"/>
            <p14:sldId id="445"/>
            <p14:sldId id="443"/>
            <p14:sldId id="278"/>
            <p14:sldId id="450"/>
            <p14:sldId id="451"/>
            <p14:sldId id="446"/>
            <p14:sldId id="447"/>
            <p14:sldId id="448"/>
            <p14:sldId id="449"/>
            <p14:sldId id="358"/>
            <p14:sldId id="410"/>
            <p14:sldId id="411"/>
            <p14:sldId id="453"/>
            <p14:sldId id="454"/>
            <p14:sldId id="281"/>
            <p14:sldId id="456"/>
            <p14:sldId id="457"/>
            <p14:sldId id="455"/>
            <p14:sldId id="282"/>
            <p14:sldId id="355"/>
            <p14:sldId id="283"/>
            <p14:sldId id="458"/>
            <p14:sldId id="459"/>
            <p14:sldId id="284"/>
            <p14:sldId id="460"/>
            <p14:sldId id="285"/>
            <p14:sldId id="433"/>
          </p14:sldIdLst>
        </p14:section>
        <p14:section name="Security and Consent" id="{2AE5E2AF-B87B-4D2B-88D8-817592A9B007}">
          <p14:sldIdLst>
            <p14:sldId id="333"/>
            <p14:sldId id="371"/>
            <p14:sldId id="461"/>
            <p14:sldId id="372"/>
          </p14:sldIdLst>
        </p14:section>
        <p14:section name="Accessibility" id="{59BE16DA-2E15-4652-BAFD-CBA67FAE1105}">
          <p14:sldIdLst>
            <p14:sldId id="413"/>
            <p14:sldId id="415"/>
            <p14:sldId id="462"/>
            <p14:sldId id="374"/>
            <p14:sldId id="429"/>
          </p14:sldIdLst>
        </p14:section>
        <p14:section name="Distribution" id="{DF85E936-B10F-4E4A-919A-FDBC3EE9017B}">
          <p14:sldIdLst>
            <p14:sldId id="290"/>
            <p14:sldId id="463"/>
            <p14:sldId id="291"/>
            <p14:sldId id="464"/>
            <p14:sldId id="292"/>
          </p14:sldIdLst>
        </p14:section>
        <p14:section name="Responses" id="{93D63E6F-5F9B-490A-BB3C-F1793FAC89EF}">
          <p14:sldIdLst>
            <p14:sldId id="439"/>
            <p14:sldId id="434"/>
            <p14:sldId id="465"/>
          </p14:sldIdLst>
        </p14:section>
        <p14:section name="Data Export" id="{F9302816-9CC1-4A81-806C-8CC768479357}">
          <p14:sldIdLst>
            <p14:sldId id="467"/>
            <p14:sldId id="466"/>
            <p14:sldId id="468"/>
            <p14:sldId id="469"/>
            <p14:sldId id="470"/>
            <p14:sldId id="471"/>
            <p14:sldId id="430"/>
            <p14:sldId id="295"/>
            <p14:sldId id="31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67" autoAdjust="0"/>
    <p:restoredTop sz="94660"/>
  </p:normalViewPr>
  <p:slideViewPr>
    <p:cSldViewPr snapToGrid="0">
      <p:cViewPr varScale="1">
        <p:scale>
          <a:sx n="100" d="100"/>
          <a:sy n="100" d="100"/>
        </p:scale>
        <p:origin x="10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notesMaster" Target="notesMasters/notesMaster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theme" Target="theme/theme1.xml"/><Relationship Id="rId61" Type="http://schemas.openxmlformats.org/officeDocument/2006/relationships/slide" Target="slides/slide59.xml"/><Relationship Id="rId82" Type="http://schemas.openxmlformats.org/officeDocument/2006/relationships/slide" Target="slides/slide8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2517D8-E660-4115-8D36-383398D5831A}" type="datetimeFigureOut">
              <a:rPr lang="en-US" smtClean="0"/>
              <a:t>2/18/2026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5C34B6-F63D-4A9C-920F-DFE05BA5AB4B}" type="slidenum">
              <a:rPr lang="en-US" smtClean="0"/>
              <a:t>‹#›</a:t>
            </a:fld>
            <a:endParaRPr lang="en-US"/>
          </a:p>
        </p:txBody>
      </p:sp>
    </p:spTree>
    <p:extLst>
      <p:ext uri="{BB962C8B-B14F-4D97-AF65-F5344CB8AC3E}">
        <p14:creationId xmlns:p14="http://schemas.microsoft.com/office/powerpoint/2010/main" val="2285878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AB1A2D-4B48-46D6-8E5D-5D56EBE579A7}" type="slidenum">
              <a:rPr lang="en-US" smtClean="0"/>
              <a:t>1</a:t>
            </a:fld>
            <a:endParaRPr lang="en-US"/>
          </a:p>
        </p:txBody>
      </p:sp>
    </p:spTree>
    <p:extLst>
      <p:ext uri="{BB962C8B-B14F-4D97-AF65-F5344CB8AC3E}">
        <p14:creationId xmlns:p14="http://schemas.microsoft.com/office/powerpoint/2010/main" val="2013533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solidFill>
                  <a:schemeClr val="bg2"/>
                </a:solidFill>
                <a:latin typeface="+mn-lt"/>
              </a:rPr>
              <a:t>Try it: </a:t>
            </a:r>
          </a:p>
          <a:p>
            <a:r>
              <a:rPr lang="en-US" sz="1200" dirty="0">
                <a:latin typeface="+mn-lt"/>
              </a:rPr>
              <a:t>Create a question and format it</a:t>
            </a:r>
          </a:p>
          <a:p>
            <a:r>
              <a:rPr lang="en-US" sz="1200" dirty="0">
                <a:latin typeface="+mn-lt"/>
              </a:rPr>
              <a:t>Add an image to a question</a:t>
            </a:r>
          </a:p>
          <a:p>
            <a:endParaRPr lang="en-US" dirty="0"/>
          </a:p>
        </p:txBody>
      </p:sp>
      <p:sp>
        <p:nvSpPr>
          <p:cNvPr id="4" name="Slide Number Placeholder 3"/>
          <p:cNvSpPr>
            <a:spLocks noGrp="1"/>
          </p:cNvSpPr>
          <p:nvPr>
            <p:ph type="sldNum" sz="quarter" idx="5"/>
          </p:nvPr>
        </p:nvSpPr>
        <p:spPr/>
        <p:txBody>
          <a:bodyPr/>
          <a:lstStyle/>
          <a:p>
            <a:fld id="{67AB1A2D-4B48-46D6-8E5D-5D56EBE579A7}" type="slidenum">
              <a:rPr lang="en-US" smtClean="0"/>
              <a:t>38</a:t>
            </a:fld>
            <a:endParaRPr lang="en-US"/>
          </a:p>
        </p:txBody>
      </p:sp>
    </p:spTree>
    <p:extLst>
      <p:ext uri="{BB962C8B-B14F-4D97-AF65-F5344CB8AC3E}">
        <p14:creationId xmlns:p14="http://schemas.microsoft.com/office/powerpoint/2010/main" val="596213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Try it</a:t>
            </a:r>
            <a:r>
              <a:rPr lang="en-US" b="0" dirty="0"/>
              <a:t> with the image you inserted</a:t>
            </a:r>
            <a:endParaRPr lang="en-US" b="1" dirty="0"/>
          </a:p>
        </p:txBody>
      </p:sp>
      <p:sp>
        <p:nvSpPr>
          <p:cNvPr id="4" name="Slide Number Placeholder 3"/>
          <p:cNvSpPr>
            <a:spLocks noGrp="1"/>
          </p:cNvSpPr>
          <p:nvPr>
            <p:ph type="sldNum" sz="quarter" idx="5"/>
          </p:nvPr>
        </p:nvSpPr>
        <p:spPr/>
        <p:txBody>
          <a:bodyPr/>
          <a:lstStyle/>
          <a:p>
            <a:fld id="{67AB1A2D-4B48-46D6-8E5D-5D56EBE579A7}" type="slidenum">
              <a:rPr lang="en-US" smtClean="0"/>
              <a:t>39</a:t>
            </a:fld>
            <a:endParaRPr lang="en-US"/>
          </a:p>
        </p:txBody>
      </p:sp>
    </p:spTree>
    <p:extLst>
      <p:ext uri="{BB962C8B-B14F-4D97-AF65-F5344CB8AC3E}">
        <p14:creationId xmlns:p14="http://schemas.microsoft.com/office/powerpoint/2010/main" val="151342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Try it:</a:t>
            </a:r>
            <a:r>
              <a:rPr lang="en-US" b="0" dirty="0"/>
              <a:t> What does </a:t>
            </a:r>
            <a:r>
              <a:rPr lang="en-US" b="0" dirty="0" err="1"/>
              <a:t>ExpertReview</a:t>
            </a:r>
            <a:r>
              <a:rPr lang="en-US" b="0" dirty="0"/>
              <a:t> say about your survey right now?</a:t>
            </a:r>
            <a:endParaRPr lang="en-US" b="1" dirty="0"/>
          </a:p>
        </p:txBody>
      </p:sp>
      <p:sp>
        <p:nvSpPr>
          <p:cNvPr id="4" name="Slide Number Placeholder 3"/>
          <p:cNvSpPr>
            <a:spLocks noGrp="1"/>
          </p:cNvSpPr>
          <p:nvPr>
            <p:ph type="sldNum" sz="quarter" idx="5"/>
          </p:nvPr>
        </p:nvSpPr>
        <p:spPr/>
        <p:txBody>
          <a:bodyPr/>
          <a:lstStyle/>
          <a:p>
            <a:fld id="{67AB1A2D-4B48-46D6-8E5D-5D56EBE579A7}" type="slidenum">
              <a:rPr lang="en-US" smtClean="0"/>
              <a:t>63</a:t>
            </a:fld>
            <a:endParaRPr lang="en-US"/>
          </a:p>
        </p:txBody>
      </p:sp>
    </p:spTree>
    <p:extLst>
      <p:ext uri="{BB962C8B-B14F-4D97-AF65-F5344CB8AC3E}">
        <p14:creationId xmlns:p14="http://schemas.microsoft.com/office/powerpoint/2010/main" val="638257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Try it:</a:t>
            </a:r>
            <a:r>
              <a:rPr lang="en-US" b="0" dirty="0"/>
              <a:t> What does </a:t>
            </a:r>
            <a:r>
              <a:rPr lang="en-US" b="0" dirty="0" err="1"/>
              <a:t>ExpertReview</a:t>
            </a:r>
            <a:r>
              <a:rPr lang="en-US" b="0" dirty="0"/>
              <a:t> say about your survey right now?</a:t>
            </a:r>
            <a:endParaRPr lang="en-US" b="1" dirty="0"/>
          </a:p>
        </p:txBody>
      </p:sp>
      <p:sp>
        <p:nvSpPr>
          <p:cNvPr id="4" name="Slide Number Placeholder 3"/>
          <p:cNvSpPr>
            <a:spLocks noGrp="1"/>
          </p:cNvSpPr>
          <p:nvPr>
            <p:ph type="sldNum" sz="quarter" idx="5"/>
          </p:nvPr>
        </p:nvSpPr>
        <p:spPr/>
        <p:txBody>
          <a:bodyPr/>
          <a:lstStyle/>
          <a:p>
            <a:fld id="{67AB1A2D-4B48-46D6-8E5D-5D56EBE579A7}" type="slidenum">
              <a:rPr lang="en-US" smtClean="0"/>
              <a:t>64</a:t>
            </a:fld>
            <a:endParaRPr lang="en-US"/>
          </a:p>
        </p:txBody>
      </p:sp>
    </p:spTree>
    <p:extLst>
      <p:ext uri="{BB962C8B-B14F-4D97-AF65-F5344CB8AC3E}">
        <p14:creationId xmlns:p14="http://schemas.microsoft.com/office/powerpoint/2010/main" val="1065032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Quote Slide">
    <p:spTree>
      <p:nvGrpSpPr>
        <p:cNvPr id="1" name=""/>
        <p:cNvGrpSpPr/>
        <p:nvPr/>
      </p:nvGrpSpPr>
      <p:grpSpPr>
        <a:xfrm>
          <a:off x="0" y="0"/>
          <a:ext cx="0" cy="0"/>
          <a:chOff x="0" y="0"/>
          <a:chExt cx="0" cy="0"/>
        </a:xfrm>
      </p:grpSpPr>
      <p:pic>
        <p:nvPicPr>
          <p:cNvPr id="4" name="Block I">
            <a:extLst>
              <a:ext uri="{FF2B5EF4-FFF2-40B4-BE49-F238E27FC236}">
                <a16:creationId xmlns:a16="http://schemas.microsoft.com/office/drawing/2014/main" id="{D5DA79D9-6B40-7F27-6A6B-EA75CB7C61B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15" name="Large Quote  Placeholder">
            <a:extLst>
              <a:ext uri="{FF2B5EF4-FFF2-40B4-BE49-F238E27FC236}">
                <a16:creationId xmlns:a16="http://schemas.microsoft.com/office/drawing/2014/main" id="{8439945E-3870-D7AE-A511-982401C95CAC}"/>
              </a:ext>
            </a:extLst>
          </p:cNvPr>
          <p:cNvSpPr>
            <a:spLocks noGrp="1"/>
          </p:cNvSpPr>
          <p:nvPr>
            <p:ph type="body" sz="quarter" idx="19" hasCustomPrompt="1"/>
          </p:nvPr>
        </p:nvSpPr>
        <p:spPr>
          <a:xfrm>
            <a:off x="3060741" y="1291652"/>
            <a:ext cx="6179926" cy="764799"/>
          </a:xfrm>
        </p:spPr>
        <p:txBody>
          <a:bodyPr anchor="ctr">
            <a:normAutofit/>
          </a:bodyPr>
          <a:lstStyle>
            <a:lvl1pPr marL="0" indent="0" algn="ctr">
              <a:lnSpc>
                <a:spcPct val="100000"/>
              </a:lnSpc>
              <a:spcBef>
                <a:spcPts val="0"/>
              </a:spcBef>
              <a:buNone/>
              <a:defRPr sz="3000">
                <a:solidFill>
                  <a:schemeClr val="tx2"/>
                </a:solidFill>
                <a:latin typeface="+mj-lt"/>
              </a:defRPr>
            </a:lvl1pPr>
          </a:lstStyle>
          <a:p>
            <a:pPr lvl="0"/>
            <a:r>
              <a:rPr lang="en-US" dirty="0"/>
              <a:t>Large Quote</a:t>
            </a:r>
          </a:p>
        </p:txBody>
      </p:sp>
      <p:sp>
        <p:nvSpPr>
          <p:cNvPr id="17" name="Attribution 1 Placeholder">
            <a:extLst>
              <a:ext uri="{FF2B5EF4-FFF2-40B4-BE49-F238E27FC236}">
                <a16:creationId xmlns:a16="http://schemas.microsoft.com/office/drawing/2014/main" id="{2A25C115-1C3A-AC3A-C7C7-570E85027B6A}"/>
              </a:ext>
            </a:extLst>
          </p:cNvPr>
          <p:cNvSpPr>
            <a:spLocks noGrp="1"/>
          </p:cNvSpPr>
          <p:nvPr>
            <p:ph type="body" sz="quarter" idx="20" hasCustomPrompt="1"/>
          </p:nvPr>
        </p:nvSpPr>
        <p:spPr>
          <a:xfrm>
            <a:off x="7127193" y="2116732"/>
            <a:ext cx="2113474" cy="429881"/>
          </a:xfrm>
        </p:spPr>
        <p:txBody>
          <a:bodyPr anchor="ctr">
            <a:normAutofit/>
          </a:bodyPr>
          <a:lstStyle>
            <a:lvl1pPr marL="0" indent="0" algn="r">
              <a:lnSpc>
                <a:spcPct val="100000"/>
              </a:lnSpc>
              <a:spcBef>
                <a:spcPts val="0"/>
              </a:spcBef>
              <a:buNone/>
              <a:defRPr sz="2000">
                <a:solidFill>
                  <a:schemeClr val="tx2"/>
                </a:solidFill>
                <a:latin typeface="+mn-lt"/>
              </a:defRPr>
            </a:lvl1pPr>
          </a:lstStyle>
          <a:p>
            <a:pPr lvl="0"/>
            <a:r>
              <a:rPr lang="en-US" dirty="0"/>
              <a:t>Author</a:t>
            </a:r>
          </a:p>
        </p:txBody>
      </p:sp>
      <p:sp>
        <p:nvSpPr>
          <p:cNvPr id="19" name="Long Quote Placeholder">
            <a:extLst>
              <a:ext uri="{FF2B5EF4-FFF2-40B4-BE49-F238E27FC236}">
                <a16:creationId xmlns:a16="http://schemas.microsoft.com/office/drawing/2014/main" id="{C6593C7D-5AD9-BC2C-0070-B0B3F7287B22}"/>
              </a:ext>
            </a:extLst>
          </p:cNvPr>
          <p:cNvSpPr>
            <a:spLocks noGrp="1"/>
          </p:cNvSpPr>
          <p:nvPr>
            <p:ph type="body" sz="quarter" idx="21" hasCustomPrompt="1"/>
          </p:nvPr>
        </p:nvSpPr>
        <p:spPr>
          <a:xfrm>
            <a:off x="3060741" y="3501730"/>
            <a:ext cx="6179926" cy="1507248"/>
          </a:xfrm>
        </p:spPr>
        <p:txBody>
          <a:bodyPr anchor="ctr">
            <a:normAutofit/>
          </a:bodyPr>
          <a:lstStyle>
            <a:lvl1pPr marL="0" indent="0" algn="ctr">
              <a:lnSpc>
                <a:spcPct val="100000"/>
              </a:lnSpc>
              <a:spcBef>
                <a:spcPts val="0"/>
              </a:spcBef>
              <a:buNone/>
              <a:defRPr sz="2400">
                <a:solidFill>
                  <a:schemeClr val="tx2"/>
                </a:solidFill>
                <a:latin typeface="+mn-lt"/>
              </a:defRPr>
            </a:lvl1pPr>
          </a:lstStyle>
          <a:p>
            <a:pPr lvl="0"/>
            <a:r>
              <a:rPr lang="en-US" dirty="0"/>
              <a:t>Long Paragraph Quote </a:t>
            </a:r>
          </a:p>
        </p:txBody>
      </p:sp>
      <p:sp>
        <p:nvSpPr>
          <p:cNvPr id="20" name="Long Quote attribution Placeholder">
            <a:extLst>
              <a:ext uri="{FF2B5EF4-FFF2-40B4-BE49-F238E27FC236}">
                <a16:creationId xmlns:a16="http://schemas.microsoft.com/office/drawing/2014/main" id="{D808D8CD-BCBE-F257-3C6F-64185F7ABD10}"/>
              </a:ext>
            </a:extLst>
          </p:cNvPr>
          <p:cNvSpPr>
            <a:spLocks noGrp="1"/>
          </p:cNvSpPr>
          <p:nvPr>
            <p:ph type="body" sz="quarter" idx="22" hasCustomPrompt="1"/>
          </p:nvPr>
        </p:nvSpPr>
        <p:spPr>
          <a:xfrm>
            <a:off x="7127193" y="5065124"/>
            <a:ext cx="2113474" cy="429881"/>
          </a:xfrm>
        </p:spPr>
        <p:txBody>
          <a:bodyPr anchor="ctr">
            <a:normAutofit/>
          </a:bodyPr>
          <a:lstStyle>
            <a:lvl1pPr marL="0" indent="0" algn="r">
              <a:lnSpc>
                <a:spcPct val="100000"/>
              </a:lnSpc>
              <a:spcBef>
                <a:spcPts val="0"/>
              </a:spcBef>
              <a:buNone/>
              <a:defRPr sz="2000">
                <a:solidFill>
                  <a:schemeClr val="tx2"/>
                </a:solidFill>
                <a:latin typeface="+mn-lt"/>
              </a:defRPr>
            </a:lvl1pPr>
          </a:lstStyle>
          <a:p>
            <a:pPr lvl="0"/>
            <a:r>
              <a:rPr lang="en-US" dirty="0"/>
              <a:t>Author</a:t>
            </a:r>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1">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B0FD7414-5980-47D3-8184-86AD5D3DB244}" type="slidenum">
              <a:rPr lang="en-US" smtClean="0"/>
              <a:t>‹#›</a:t>
            </a:fld>
            <a:endParaRPr lang="en-US"/>
          </a:p>
        </p:txBody>
      </p:sp>
    </p:spTree>
    <p:extLst>
      <p:ext uri="{BB962C8B-B14F-4D97-AF65-F5344CB8AC3E}">
        <p14:creationId xmlns:p14="http://schemas.microsoft.com/office/powerpoint/2010/main" val="3002505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5">
    <p:spTree>
      <p:nvGrpSpPr>
        <p:cNvPr id="1" name=""/>
        <p:cNvGrpSpPr/>
        <p:nvPr/>
      </p:nvGrpSpPr>
      <p:grpSpPr>
        <a:xfrm>
          <a:off x="0" y="0"/>
          <a:ext cx="0" cy="0"/>
          <a:chOff x="0" y="0"/>
          <a:chExt cx="0" cy="0"/>
        </a:xfrm>
      </p:grpSpPr>
      <p:sp>
        <p:nvSpPr>
          <p:cNvPr id="18" name="Title Accent">
            <a:extLst>
              <a:ext uri="{FF2B5EF4-FFF2-40B4-BE49-F238E27FC236}">
                <a16:creationId xmlns:a16="http://schemas.microsoft.com/office/drawing/2014/main" id="{EC828380-4544-4F96-B8A5-DCC905DD2955}"/>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7" name="Title">
            <a:extLst>
              <a:ext uri="{FF2B5EF4-FFF2-40B4-BE49-F238E27FC236}">
                <a16:creationId xmlns:a16="http://schemas.microsoft.com/office/drawing/2014/main" id="{E786A00E-850A-460E-A70F-9654094110B2}"/>
              </a:ext>
            </a:extLst>
          </p:cNvPr>
          <p:cNvSpPr>
            <a:spLocks noGrp="1"/>
          </p:cNvSpPr>
          <p:nvPr>
            <p:ph type="body" sz="quarter" idx="18" hasCustomPrompt="1"/>
          </p:nvPr>
        </p:nvSpPr>
        <p:spPr>
          <a:xfrm>
            <a:off x="654228" y="277803"/>
            <a:ext cx="10370191" cy="1189820"/>
          </a:xfrm>
        </p:spPr>
        <p:txBody>
          <a:bodyPr anchor="ctr" anchorCtr="0">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3200">
                <a:solidFill>
                  <a:schemeClr val="tx2"/>
                </a:solidFill>
                <a:latin typeface="+mj-lt"/>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pic>
        <p:nvPicPr>
          <p:cNvPr id="7" name="Block I">
            <a:extLst>
              <a:ext uri="{FF2B5EF4-FFF2-40B4-BE49-F238E27FC236}">
                <a16:creationId xmlns:a16="http://schemas.microsoft.com/office/drawing/2014/main" id="{83CCBDC0-B71E-50D9-1AE4-50C357B154C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21" name="Subheading 2">
            <a:extLst>
              <a:ext uri="{FF2B5EF4-FFF2-40B4-BE49-F238E27FC236}">
                <a16:creationId xmlns:a16="http://schemas.microsoft.com/office/drawing/2014/main" id="{2D3D518F-FED5-7E25-12CE-FCBE9431A5C8}"/>
              </a:ext>
            </a:extLst>
          </p:cNvPr>
          <p:cNvSpPr>
            <a:spLocks noGrp="1"/>
          </p:cNvSpPr>
          <p:nvPr>
            <p:ph type="body" sz="quarter" idx="21" hasCustomPrompt="1"/>
          </p:nvPr>
        </p:nvSpPr>
        <p:spPr>
          <a:xfrm>
            <a:off x="654228" y="1904561"/>
            <a:ext cx="10370191" cy="3813193"/>
          </a:xfrm>
        </p:spPr>
        <p:txBody>
          <a:bodyPr anchor="t">
            <a:normAutofit/>
          </a:bodyPr>
          <a:lstStyle>
            <a:lvl1pPr marL="457200" indent="-457200" algn="l">
              <a:lnSpc>
                <a:spcPct val="100000"/>
              </a:lnSpc>
              <a:spcBef>
                <a:spcPts val="0"/>
              </a:spcBef>
              <a:buFont typeface="Arial" panose="020B0604020202020204" pitchFamily="34" charset="0"/>
              <a:buChar char="•"/>
              <a:defRPr sz="3000">
                <a:solidFill>
                  <a:schemeClr val="tx2"/>
                </a:solidFill>
                <a:latin typeface="+mj-lt"/>
              </a:defRPr>
            </a:lvl1pPr>
          </a:lstStyle>
          <a:p>
            <a:pPr lvl="0"/>
            <a:r>
              <a:rPr lang="en-US" dirty="0"/>
              <a:t>Subhead</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epartment/Unit name Placeholder">
            <a:extLst>
              <a:ext uri="{FF2B5EF4-FFF2-40B4-BE49-F238E27FC236}">
                <a16:creationId xmlns:a16="http://schemas.microsoft.com/office/drawing/2014/main" id="{D04B6268-443E-C233-94CE-19E2240CBFFD}"/>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4" name="Slide Number Placeholder">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424261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ransition Slide 1">
    <p:spTree>
      <p:nvGrpSpPr>
        <p:cNvPr id="1" name=""/>
        <p:cNvGrpSpPr/>
        <p:nvPr/>
      </p:nvGrpSpPr>
      <p:grpSpPr>
        <a:xfrm>
          <a:off x="0" y="0"/>
          <a:ext cx="0" cy="0"/>
          <a:chOff x="0" y="0"/>
          <a:chExt cx="0" cy="0"/>
        </a:xfrm>
      </p:grpSpPr>
      <p:pic>
        <p:nvPicPr>
          <p:cNvPr id="3" name="Picture 2" descr="A picture containing outdoor&#10;&#10;Description automatically generated">
            <a:extLst>
              <a:ext uri="{FF2B5EF4-FFF2-40B4-BE49-F238E27FC236}">
                <a16:creationId xmlns:a16="http://schemas.microsoft.com/office/drawing/2014/main" id="{2DC2EA98-9C0B-0656-7189-50959CB931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85"/>
            <a:ext cx="12192000" cy="6854430"/>
          </a:xfrm>
          <a:prstGeom prst="rect">
            <a:avLst/>
          </a:prstGeom>
        </p:spPr>
      </p:pic>
      <p:pic>
        <p:nvPicPr>
          <p:cNvPr id="5" name="Block I">
            <a:extLst>
              <a:ext uri="{FF2B5EF4-FFF2-40B4-BE49-F238E27FC236}">
                <a16:creationId xmlns:a16="http://schemas.microsoft.com/office/drawing/2014/main" id="{B6F3FFB3-15FF-5FEF-255A-ED6AEE9D57D3}"/>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104605" y="277805"/>
            <a:ext cx="529474" cy="764795"/>
          </a:xfrm>
          <a:prstGeom prst="rect">
            <a:avLst/>
          </a:prstGeom>
        </p:spPr>
      </p:pic>
      <p:sp>
        <p:nvSpPr>
          <p:cNvPr id="4" name="Title Placeholder">
            <a:extLst>
              <a:ext uri="{FF2B5EF4-FFF2-40B4-BE49-F238E27FC236}">
                <a16:creationId xmlns:a16="http://schemas.microsoft.com/office/drawing/2014/main" id="{F7E785B2-7E34-E0D4-0458-2031C02479F1}"/>
              </a:ext>
            </a:extLst>
          </p:cNvPr>
          <p:cNvSpPr>
            <a:spLocks noGrp="1"/>
          </p:cNvSpPr>
          <p:nvPr>
            <p:ph type="title" hasCustomPrompt="1"/>
          </p:nvPr>
        </p:nvSpPr>
        <p:spPr>
          <a:xfrm>
            <a:off x="838200" y="2687996"/>
            <a:ext cx="10515600" cy="1325563"/>
          </a:xfrm>
        </p:spPr>
        <p:txBody>
          <a:bodyPr/>
          <a:lstStyle>
            <a:lvl1pPr algn="ctr">
              <a:lnSpc>
                <a:spcPct val="100000"/>
              </a:lnSpc>
              <a:defRPr sz="6000">
                <a:solidFill>
                  <a:schemeClr val="bg1"/>
                </a:solidFill>
              </a:defRPr>
            </a:lvl1pPr>
          </a:lstStyle>
          <a:p>
            <a:r>
              <a:rPr lang="en-US" dirty="0"/>
              <a:t>Heading</a:t>
            </a:r>
          </a:p>
        </p:txBody>
      </p:sp>
      <p:sp>
        <p:nvSpPr>
          <p:cNvPr id="15" name="Title underscore">
            <a:extLst>
              <a:ext uri="{FF2B5EF4-FFF2-40B4-BE49-F238E27FC236}">
                <a16:creationId xmlns:a16="http://schemas.microsoft.com/office/drawing/2014/main" id="{73C213B8-2261-4AAB-8CED-8BDC7849CB49}"/>
              </a:ext>
              <a:ext uri="{C183D7F6-B498-43B3-948B-1728B52AA6E4}">
                <adec:decorative xmlns:adec="http://schemas.microsoft.com/office/drawing/2017/decorative" val="1"/>
              </a:ext>
            </a:extLst>
          </p:cNvPr>
          <p:cNvSpPr/>
          <p:nvPr userDrawn="1"/>
        </p:nvSpPr>
        <p:spPr>
          <a:xfrm>
            <a:off x="5455664" y="4159281"/>
            <a:ext cx="1275549" cy="141956"/>
          </a:xfrm>
          <a:prstGeom prst="rect">
            <a:avLst/>
          </a:prstGeom>
          <a:solidFill>
            <a:srgbClr val="FF5F0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4" name="Department/Unit name Placeholder">
            <a:extLst>
              <a:ext uri="{FF2B5EF4-FFF2-40B4-BE49-F238E27FC236}">
                <a16:creationId xmlns:a16="http://schemas.microsoft.com/office/drawing/2014/main" id="{43F3769A-076E-8C78-317D-5BCB57976EF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10" name="Slide Number Placeholder">
            <a:extLst>
              <a:ext uri="{FF2B5EF4-FFF2-40B4-BE49-F238E27FC236}">
                <a16:creationId xmlns:a16="http://schemas.microsoft.com/office/drawing/2014/main" id="{576D1151-1586-A4CD-17CD-700A8ECAB741}"/>
              </a:ext>
              <a:ext uri="{C183D7F6-B498-43B3-948B-1728B52AA6E4}">
                <adec:decorative xmlns:adec="http://schemas.microsoft.com/office/drawing/2017/decorative" val="1"/>
              </a:ext>
            </a:extLst>
          </p:cNvPr>
          <p:cNvSpPr>
            <a:spLocks noGrp="1"/>
          </p:cNvSpPr>
          <p:nvPr>
            <p:ph type="sldNum" sz="quarter" idx="11"/>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296970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Quote Slide">
    <p:spTree>
      <p:nvGrpSpPr>
        <p:cNvPr id="1" name=""/>
        <p:cNvGrpSpPr/>
        <p:nvPr/>
      </p:nvGrpSpPr>
      <p:grpSpPr>
        <a:xfrm>
          <a:off x="0" y="0"/>
          <a:ext cx="0" cy="0"/>
          <a:chOff x="0" y="0"/>
          <a:chExt cx="0" cy="0"/>
        </a:xfrm>
      </p:grpSpPr>
      <p:pic>
        <p:nvPicPr>
          <p:cNvPr id="4" name="Block I">
            <a:extLst>
              <a:ext uri="{FF2B5EF4-FFF2-40B4-BE49-F238E27FC236}">
                <a16:creationId xmlns:a16="http://schemas.microsoft.com/office/drawing/2014/main" id="{D5DA79D9-6B40-7F27-6A6B-EA75CB7C61B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15" name="Large Quote  Placeholder">
            <a:extLst>
              <a:ext uri="{FF2B5EF4-FFF2-40B4-BE49-F238E27FC236}">
                <a16:creationId xmlns:a16="http://schemas.microsoft.com/office/drawing/2014/main" id="{8439945E-3870-D7AE-A511-982401C95CAC}"/>
              </a:ext>
            </a:extLst>
          </p:cNvPr>
          <p:cNvSpPr>
            <a:spLocks noGrp="1"/>
          </p:cNvSpPr>
          <p:nvPr>
            <p:ph type="body" sz="quarter" idx="19" hasCustomPrompt="1"/>
          </p:nvPr>
        </p:nvSpPr>
        <p:spPr>
          <a:xfrm>
            <a:off x="3060741" y="1291652"/>
            <a:ext cx="6179926" cy="764799"/>
          </a:xfrm>
        </p:spPr>
        <p:txBody>
          <a:bodyPr anchor="ctr">
            <a:normAutofit/>
          </a:bodyPr>
          <a:lstStyle>
            <a:lvl1pPr marL="0" indent="0" algn="ctr">
              <a:lnSpc>
                <a:spcPct val="100000"/>
              </a:lnSpc>
              <a:spcBef>
                <a:spcPts val="0"/>
              </a:spcBef>
              <a:buNone/>
              <a:defRPr sz="3000">
                <a:solidFill>
                  <a:schemeClr val="tx2"/>
                </a:solidFill>
                <a:latin typeface="+mj-lt"/>
              </a:defRPr>
            </a:lvl1pPr>
          </a:lstStyle>
          <a:p>
            <a:pPr lvl="0"/>
            <a:r>
              <a:rPr lang="en-US" dirty="0"/>
              <a:t>Large Quote</a:t>
            </a:r>
          </a:p>
        </p:txBody>
      </p:sp>
      <p:sp>
        <p:nvSpPr>
          <p:cNvPr id="17" name="Attribution 1 Placeholder">
            <a:extLst>
              <a:ext uri="{FF2B5EF4-FFF2-40B4-BE49-F238E27FC236}">
                <a16:creationId xmlns:a16="http://schemas.microsoft.com/office/drawing/2014/main" id="{2A25C115-1C3A-AC3A-C7C7-570E85027B6A}"/>
              </a:ext>
            </a:extLst>
          </p:cNvPr>
          <p:cNvSpPr>
            <a:spLocks noGrp="1"/>
          </p:cNvSpPr>
          <p:nvPr>
            <p:ph type="body" sz="quarter" idx="20" hasCustomPrompt="1"/>
          </p:nvPr>
        </p:nvSpPr>
        <p:spPr>
          <a:xfrm>
            <a:off x="7127193" y="2116732"/>
            <a:ext cx="2113474" cy="429881"/>
          </a:xfrm>
        </p:spPr>
        <p:txBody>
          <a:bodyPr anchor="ctr">
            <a:normAutofit/>
          </a:bodyPr>
          <a:lstStyle>
            <a:lvl1pPr marL="0" indent="0" algn="r">
              <a:lnSpc>
                <a:spcPct val="100000"/>
              </a:lnSpc>
              <a:spcBef>
                <a:spcPts val="0"/>
              </a:spcBef>
              <a:buNone/>
              <a:defRPr sz="2000">
                <a:solidFill>
                  <a:schemeClr val="tx2"/>
                </a:solidFill>
                <a:latin typeface="+mn-lt"/>
              </a:defRPr>
            </a:lvl1pPr>
          </a:lstStyle>
          <a:p>
            <a:pPr lvl="0"/>
            <a:r>
              <a:rPr lang="en-US" dirty="0"/>
              <a:t>Author</a:t>
            </a:r>
          </a:p>
        </p:txBody>
      </p:sp>
      <p:sp>
        <p:nvSpPr>
          <p:cNvPr id="19" name="Long Quote Placeholder">
            <a:extLst>
              <a:ext uri="{FF2B5EF4-FFF2-40B4-BE49-F238E27FC236}">
                <a16:creationId xmlns:a16="http://schemas.microsoft.com/office/drawing/2014/main" id="{C6593C7D-5AD9-BC2C-0070-B0B3F7287B22}"/>
              </a:ext>
            </a:extLst>
          </p:cNvPr>
          <p:cNvSpPr>
            <a:spLocks noGrp="1"/>
          </p:cNvSpPr>
          <p:nvPr>
            <p:ph type="body" sz="quarter" idx="21" hasCustomPrompt="1"/>
          </p:nvPr>
        </p:nvSpPr>
        <p:spPr>
          <a:xfrm>
            <a:off x="3060741" y="3501730"/>
            <a:ext cx="6179926" cy="1507248"/>
          </a:xfrm>
        </p:spPr>
        <p:txBody>
          <a:bodyPr anchor="ctr">
            <a:normAutofit/>
          </a:bodyPr>
          <a:lstStyle>
            <a:lvl1pPr marL="0" indent="0" algn="ctr">
              <a:lnSpc>
                <a:spcPct val="100000"/>
              </a:lnSpc>
              <a:spcBef>
                <a:spcPts val="0"/>
              </a:spcBef>
              <a:buNone/>
              <a:defRPr sz="2400">
                <a:solidFill>
                  <a:schemeClr val="tx2"/>
                </a:solidFill>
                <a:latin typeface="+mn-lt"/>
              </a:defRPr>
            </a:lvl1pPr>
          </a:lstStyle>
          <a:p>
            <a:pPr lvl="0"/>
            <a:r>
              <a:rPr lang="en-US" dirty="0"/>
              <a:t>Long Paragraph Quote </a:t>
            </a:r>
          </a:p>
        </p:txBody>
      </p:sp>
      <p:sp>
        <p:nvSpPr>
          <p:cNvPr id="20" name="Long Quote attribution Placeholder">
            <a:extLst>
              <a:ext uri="{FF2B5EF4-FFF2-40B4-BE49-F238E27FC236}">
                <a16:creationId xmlns:a16="http://schemas.microsoft.com/office/drawing/2014/main" id="{D808D8CD-BCBE-F257-3C6F-64185F7ABD10}"/>
              </a:ext>
            </a:extLst>
          </p:cNvPr>
          <p:cNvSpPr>
            <a:spLocks noGrp="1"/>
          </p:cNvSpPr>
          <p:nvPr>
            <p:ph type="body" sz="quarter" idx="22" hasCustomPrompt="1"/>
          </p:nvPr>
        </p:nvSpPr>
        <p:spPr>
          <a:xfrm>
            <a:off x="7127193" y="5065124"/>
            <a:ext cx="2113474" cy="429881"/>
          </a:xfrm>
        </p:spPr>
        <p:txBody>
          <a:bodyPr anchor="ctr">
            <a:normAutofit/>
          </a:bodyPr>
          <a:lstStyle>
            <a:lvl1pPr marL="0" indent="0" algn="r">
              <a:lnSpc>
                <a:spcPct val="100000"/>
              </a:lnSpc>
              <a:spcBef>
                <a:spcPts val="0"/>
              </a:spcBef>
              <a:buNone/>
              <a:defRPr sz="2000">
                <a:solidFill>
                  <a:schemeClr val="tx2"/>
                </a:solidFill>
                <a:latin typeface="+mn-lt"/>
              </a:defRPr>
            </a:lvl1pPr>
          </a:lstStyle>
          <a:p>
            <a:pPr lvl="0"/>
            <a:r>
              <a:rPr lang="en-US" dirty="0"/>
              <a:t>Author</a:t>
            </a:r>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1">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B0FD7414-5980-47D3-8184-86AD5D3DB244}" type="slidenum">
              <a:rPr lang="en-US" smtClean="0"/>
              <a:t>‹#›</a:t>
            </a:fld>
            <a:endParaRPr lang="en-US"/>
          </a:p>
        </p:txBody>
      </p:sp>
    </p:spTree>
    <p:extLst>
      <p:ext uri="{BB962C8B-B14F-4D97-AF65-F5344CB8AC3E}">
        <p14:creationId xmlns:p14="http://schemas.microsoft.com/office/powerpoint/2010/main" val="3113997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Content Slide 3">
    <p:spTree>
      <p:nvGrpSpPr>
        <p:cNvPr id="1" name=""/>
        <p:cNvGrpSpPr/>
        <p:nvPr/>
      </p:nvGrpSpPr>
      <p:grpSpPr>
        <a:xfrm>
          <a:off x="0" y="0"/>
          <a:ext cx="0" cy="0"/>
          <a:chOff x="0" y="0"/>
          <a:chExt cx="0" cy="0"/>
        </a:xfrm>
      </p:grpSpPr>
      <p:sp>
        <p:nvSpPr>
          <p:cNvPr id="23" name="Title accent">
            <a:extLst>
              <a:ext uri="{FF2B5EF4-FFF2-40B4-BE49-F238E27FC236}">
                <a16:creationId xmlns:a16="http://schemas.microsoft.com/office/drawing/2014/main" id="{115AD324-E2E1-9400-B6BC-49D0C5F6A834}"/>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4" name="Title">
            <a:extLst>
              <a:ext uri="{FF2B5EF4-FFF2-40B4-BE49-F238E27FC236}">
                <a16:creationId xmlns:a16="http://schemas.microsoft.com/office/drawing/2014/main" id="{6A7A0BEE-DAD0-8B48-F83D-62899B2EFB9B}"/>
              </a:ext>
            </a:extLst>
          </p:cNvPr>
          <p:cNvSpPr>
            <a:spLocks noGrp="1"/>
          </p:cNvSpPr>
          <p:nvPr>
            <p:ph type="body" sz="quarter" idx="18" hasCustomPrompt="1"/>
          </p:nvPr>
        </p:nvSpPr>
        <p:spPr>
          <a:xfrm>
            <a:off x="654228" y="277803"/>
            <a:ext cx="10370191" cy="1189820"/>
          </a:xfrm>
        </p:spPr>
        <p:txBody>
          <a:bodyPr anchor="ctr" anchorCtr="0">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3200">
                <a:solidFill>
                  <a:schemeClr val="tx2"/>
                </a:solidFill>
                <a:latin typeface="+mj-lt"/>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pic>
        <p:nvPicPr>
          <p:cNvPr id="7" name="Block I">
            <a:extLst>
              <a:ext uri="{FF2B5EF4-FFF2-40B4-BE49-F238E27FC236}">
                <a16:creationId xmlns:a16="http://schemas.microsoft.com/office/drawing/2014/main" id="{83CCBDC0-B71E-50D9-1AE4-50C357B154C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25" name="Subhead Placeholder - left">
            <a:extLst>
              <a:ext uri="{FF2B5EF4-FFF2-40B4-BE49-F238E27FC236}">
                <a16:creationId xmlns:a16="http://schemas.microsoft.com/office/drawing/2014/main" id="{4F21266B-E068-C84F-857F-629382CE951B}"/>
              </a:ext>
            </a:extLst>
          </p:cNvPr>
          <p:cNvSpPr>
            <a:spLocks noGrp="1"/>
          </p:cNvSpPr>
          <p:nvPr>
            <p:ph type="body" sz="quarter" idx="19" hasCustomPrompt="1"/>
          </p:nvPr>
        </p:nvSpPr>
        <p:spPr>
          <a:xfrm>
            <a:off x="650585" y="2009998"/>
            <a:ext cx="4876417" cy="764799"/>
          </a:xfrm>
        </p:spPr>
        <p:txBody>
          <a:bodyPr anchor="ctr">
            <a:normAutofit/>
          </a:bodyPr>
          <a:lstStyle>
            <a:lvl1pPr marL="0" indent="0" algn="l">
              <a:lnSpc>
                <a:spcPct val="100000"/>
              </a:lnSpc>
              <a:spcBef>
                <a:spcPts val="0"/>
              </a:spcBef>
              <a:buNone/>
              <a:defRPr sz="3000">
                <a:solidFill>
                  <a:schemeClr val="bg2"/>
                </a:solidFill>
                <a:latin typeface="+mj-lt"/>
              </a:defRPr>
            </a:lvl1pPr>
          </a:lstStyle>
          <a:p>
            <a:pPr lvl="0"/>
            <a:r>
              <a:rPr lang="en-US" dirty="0"/>
              <a:t>Subhead</a:t>
            </a:r>
          </a:p>
        </p:txBody>
      </p:sp>
      <p:sp>
        <p:nvSpPr>
          <p:cNvPr id="28" name="Text Placeholder - left">
            <a:extLst>
              <a:ext uri="{FF2B5EF4-FFF2-40B4-BE49-F238E27FC236}">
                <a16:creationId xmlns:a16="http://schemas.microsoft.com/office/drawing/2014/main" id="{E378921D-C904-2C44-DAD3-10FCD0515514}"/>
              </a:ext>
            </a:extLst>
          </p:cNvPr>
          <p:cNvSpPr>
            <a:spLocks noGrp="1"/>
          </p:cNvSpPr>
          <p:nvPr>
            <p:ph type="body" sz="quarter" idx="22" hasCustomPrompt="1"/>
          </p:nvPr>
        </p:nvSpPr>
        <p:spPr>
          <a:xfrm>
            <a:off x="651081" y="2774950"/>
            <a:ext cx="4876417" cy="2668588"/>
          </a:xfrm>
        </p:spPr>
        <p:txBody>
          <a:bodyPr/>
          <a:lstStyle>
            <a:lvl1pPr marL="228600" indent="-228600">
              <a:lnSpc>
                <a:spcPct val="100000"/>
              </a:lnSpc>
              <a:spcBef>
                <a:spcPts val="0"/>
              </a:spcBef>
              <a:buFont typeface="Courier New" panose="02070309020205020404" pitchFamily="49" charset="0"/>
              <a:buChar char="o"/>
              <a:defRPr sz="2000"/>
            </a:lvl1pPr>
            <a:lvl2pPr marL="685800" indent="-228600">
              <a:lnSpc>
                <a:spcPct val="100000"/>
              </a:lnSpc>
              <a:spcBef>
                <a:spcPts val="0"/>
              </a:spcBef>
              <a:buFont typeface="Courier New" panose="02070309020205020404" pitchFamily="49" charset="0"/>
              <a:buChar char="o"/>
              <a:defRPr sz="1800"/>
            </a:lvl2pPr>
            <a:lvl3pPr marL="1143000" indent="-228600">
              <a:lnSpc>
                <a:spcPct val="100000"/>
              </a:lnSpc>
              <a:spcBef>
                <a:spcPts val="0"/>
              </a:spcBef>
              <a:buFont typeface="Courier New" panose="02070309020205020404" pitchFamily="49" charset="0"/>
              <a:buChar char="o"/>
              <a:defRPr sz="1800"/>
            </a:lvl3pPr>
            <a:lvl4pPr marL="1600200" indent="-228600">
              <a:lnSpc>
                <a:spcPct val="100000"/>
              </a:lnSpc>
              <a:spcBef>
                <a:spcPts val="0"/>
              </a:spcBef>
              <a:buFont typeface="Courier New" panose="02070309020205020404" pitchFamily="49" charset="0"/>
              <a:buChar char="o"/>
              <a:defRPr/>
            </a:lvl4pPr>
            <a:lvl5pPr marL="2057400" indent="-228600">
              <a:lnSpc>
                <a:spcPct val="100000"/>
              </a:lnSpc>
              <a:spcBef>
                <a:spcPts val="0"/>
              </a:spcBef>
              <a:buFont typeface="Courier New" panose="02070309020205020404" pitchFamily="49" charset="0"/>
              <a:buChar char="o"/>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Subhead Placeholder - right">
            <a:extLst>
              <a:ext uri="{FF2B5EF4-FFF2-40B4-BE49-F238E27FC236}">
                <a16:creationId xmlns:a16="http://schemas.microsoft.com/office/drawing/2014/main" id="{EEBD4F98-6476-56B5-5D6A-FDFCA46BF70F}"/>
              </a:ext>
            </a:extLst>
          </p:cNvPr>
          <p:cNvSpPr>
            <a:spLocks noGrp="1"/>
          </p:cNvSpPr>
          <p:nvPr>
            <p:ph type="body" sz="quarter" idx="21" hasCustomPrompt="1"/>
          </p:nvPr>
        </p:nvSpPr>
        <p:spPr>
          <a:xfrm>
            <a:off x="6144359" y="2009998"/>
            <a:ext cx="4876417" cy="764799"/>
          </a:xfrm>
        </p:spPr>
        <p:txBody>
          <a:bodyPr anchor="ctr">
            <a:normAutofit/>
          </a:bodyPr>
          <a:lstStyle>
            <a:lvl1pPr marL="0" indent="0" algn="l">
              <a:lnSpc>
                <a:spcPct val="100000"/>
              </a:lnSpc>
              <a:spcBef>
                <a:spcPts val="0"/>
              </a:spcBef>
              <a:buNone/>
              <a:defRPr sz="3000">
                <a:solidFill>
                  <a:schemeClr val="tx2"/>
                </a:solidFill>
                <a:latin typeface="+mj-lt"/>
              </a:defRPr>
            </a:lvl1pPr>
          </a:lstStyle>
          <a:p>
            <a:pPr lvl="0"/>
            <a:r>
              <a:rPr lang="en-US" dirty="0"/>
              <a:t>Subhead</a:t>
            </a:r>
          </a:p>
        </p:txBody>
      </p:sp>
      <p:sp>
        <p:nvSpPr>
          <p:cNvPr id="30" name="Text Placeholder -right">
            <a:extLst>
              <a:ext uri="{FF2B5EF4-FFF2-40B4-BE49-F238E27FC236}">
                <a16:creationId xmlns:a16="http://schemas.microsoft.com/office/drawing/2014/main" id="{E6AC3C03-BBBE-A121-29AB-D885327950BE}"/>
              </a:ext>
            </a:extLst>
          </p:cNvPr>
          <p:cNvSpPr>
            <a:spLocks noGrp="1"/>
          </p:cNvSpPr>
          <p:nvPr>
            <p:ph type="body" sz="quarter" idx="23" hasCustomPrompt="1"/>
          </p:nvPr>
        </p:nvSpPr>
        <p:spPr>
          <a:xfrm>
            <a:off x="6144855" y="2774797"/>
            <a:ext cx="4876417" cy="2668588"/>
          </a:xfrm>
        </p:spPr>
        <p:txBody>
          <a:bodyPr/>
          <a:lstStyle>
            <a:lvl1pPr marL="228600" indent="-228600">
              <a:lnSpc>
                <a:spcPct val="100000"/>
              </a:lnSpc>
              <a:spcBef>
                <a:spcPts val="0"/>
              </a:spcBef>
              <a:buFont typeface="Courier New" panose="02070309020205020404" pitchFamily="49" charset="0"/>
              <a:buChar char="o"/>
              <a:defRPr sz="2000"/>
            </a:lvl1pPr>
            <a:lvl2pPr marL="685800" indent="-228600">
              <a:lnSpc>
                <a:spcPct val="100000"/>
              </a:lnSpc>
              <a:spcBef>
                <a:spcPts val="0"/>
              </a:spcBef>
              <a:buFont typeface="Courier New" panose="02070309020205020404" pitchFamily="49" charset="0"/>
              <a:buChar char="o"/>
              <a:defRPr sz="1800"/>
            </a:lvl2pPr>
            <a:lvl3pPr marL="1143000" indent="-228600">
              <a:lnSpc>
                <a:spcPct val="100000"/>
              </a:lnSpc>
              <a:spcBef>
                <a:spcPts val="0"/>
              </a:spcBef>
              <a:buFont typeface="Courier New" panose="02070309020205020404" pitchFamily="49" charset="0"/>
              <a:buChar char="o"/>
              <a:defRPr sz="1800"/>
            </a:lvl3pPr>
            <a:lvl4pPr marL="1600200" indent="-228600">
              <a:lnSpc>
                <a:spcPct val="100000"/>
              </a:lnSpc>
              <a:spcBef>
                <a:spcPts val="0"/>
              </a:spcBef>
              <a:buFont typeface="Courier New" panose="02070309020205020404" pitchFamily="49" charset="0"/>
              <a:buChar char="o"/>
              <a:defRPr/>
            </a:lvl4pPr>
            <a:lvl5pPr marL="2057400" indent="-228600">
              <a:lnSpc>
                <a:spcPct val="100000"/>
              </a:lnSpc>
              <a:spcBef>
                <a:spcPts val="0"/>
              </a:spcBef>
              <a:buFont typeface="Courier New" panose="02070309020205020404" pitchFamily="49" charset="0"/>
              <a:buChar char="o"/>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epartment/unit name Placeholder">
            <a:extLst>
              <a:ext uri="{FF2B5EF4-FFF2-40B4-BE49-F238E27FC236}">
                <a16:creationId xmlns:a16="http://schemas.microsoft.com/office/drawing/2014/main" id="{447F6171-D545-B452-563D-EFB2AE96669D}"/>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4" name="Slide Number Placeholder">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B0FD7414-5980-47D3-8184-86AD5D3DB244}" type="slidenum">
              <a:rPr lang="en-US" smtClean="0"/>
              <a:t>‹#›</a:t>
            </a:fld>
            <a:endParaRPr lang="en-US"/>
          </a:p>
        </p:txBody>
      </p:sp>
    </p:spTree>
    <p:extLst>
      <p:ext uri="{BB962C8B-B14F-4D97-AF65-F5344CB8AC3E}">
        <p14:creationId xmlns:p14="http://schemas.microsoft.com/office/powerpoint/2010/main" val="2206018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 Content Slide 4">
    <p:spTree>
      <p:nvGrpSpPr>
        <p:cNvPr id="1" name=""/>
        <p:cNvGrpSpPr/>
        <p:nvPr/>
      </p:nvGrpSpPr>
      <p:grpSpPr>
        <a:xfrm>
          <a:off x="0" y="0"/>
          <a:ext cx="0" cy="0"/>
          <a:chOff x="0" y="0"/>
          <a:chExt cx="0" cy="0"/>
        </a:xfrm>
      </p:grpSpPr>
      <p:sp>
        <p:nvSpPr>
          <p:cNvPr id="18" name="Title Accent">
            <a:extLst>
              <a:ext uri="{FF2B5EF4-FFF2-40B4-BE49-F238E27FC236}">
                <a16:creationId xmlns:a16="http://schemas.microsoft.com/office/drawing/2014/main" id="{EC828380-4544-4F96-B8A5-DCC905DD2955}"/>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7" name="Title">
            <a:extLst>
              <a:ext uri="{FF2B5EF4-FFF2-40B4-BE49-F238E27FC236}">
                <a16:creationId xmlns:a16="http://schemas.microsoft.com/office/drawing/2014/main" id="{E786A00E-850A-460E-A70F-9654094110B2}"/>
              </a:ext>
            </a:extLst>
          </p:cNvPr>
          <p:cNvSpPr>
            <a:spLocks noGrp="1"/>
          </p:cNvSpPr>
          <p:nvPr>
            <p:ph type="body" sz="quarter" idx="18" hasCustomPrompt="1"/>
          </p:nvPr>
        </p:nvSpPr>
        <p:spPr>
          <a:xfrm>
            <a:off x="654228" y="277803"/>
            <a:ext cx="10370191" cy="1189820"/>
          </a:xfrm>
        </p:spPr>
        <p:txBody>
          <a:bodyPr anchor="ctr" anchorCtr="0">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3200">
                <a:solidFill>
                  <a:schemeClr val="tx2"/>
                </a:solidFill>
                <a:latin typeface="+mj-lt"/>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pic>
        <p:nvPicPr>
          <p:cNvPr id="7" name="Block I">
            <a:extLst>
              <a:ext uri="{FF2B5EF4-FFF2-40B4-BE49-F238E27FC236}">
                <a16:creationId xmlns:a16="http://schemas.microsoft.com/office/drawing/2014/main" id="{83CCBDC0-B71E-50D9-1AE4-50C357B154C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19" name="Subheading">
            <a:extLst>
              <a:ext uri="{FF2B5EF4-FFF2-40B4-BE49-F238E27FC236}">
                <a16:creationId xmlns:a16="http://schemas.microsoft.com/office/drawing/2014/main" id="{CC490E05-74DB-0E53-9364-2C3ADCC6A241}"/>
              </a:ext>
            </a:extLst>
          </p:cNvPr>
          <p:cNvSpPr>
            <a:spLocks noGrp="1"/>
          </p:cNvSpPr>
          <p:nvPr>
            <p:ph type="body" sz="quarter" idx="19" hasCustomPrompt="1"/>
          </p:nvPr>
        </p:nvSpPr>
        <p:spPr>
          <a:xfrm>
            <a:off x="654228" y="1913536"/>
            <a:ext cx="10370191" cy="764799"/>
          </a:xfrm>
        </p:spPr>
        <p:txBody>
          <a:bodyPr anchor="ctr">
            <a:normAutofit/>
          </a:bodyPr>
          <a:lstStyle>
            <a:lvl1pPr marL="457200" indent="-457200" algn="l">
              <a:lnSpc>
                <a:spcPct val="100000"/>
              </a:lnSpc>
              <a:spcBef>
                <a:spcPts val="0"/>
              </a:spcBef>
              <a:buFont typeface="Arial" panose="020B0604020202020204" pitchFamily="34" charset="0"/>
              <a:buChar char="•"/>
              <a:defRPr sz="3000">
                <a:solidFill>
                  <a:schemeClr val="bg2"/>
                </a:solidFill>
                <a:latin typeface="+mj-lt"/>
              </a:defRPr>
            </a:lvl1pPr>
          </a:lstStyle>
          <a:p>
            <a:pPr lvl="0"/>
            <a:r>
              <a:rPr lang="en-US" dirty="0"/>
              <a:t>Subhead</a:t>
            </a:r>
          </a:p>
        </p:txBody>
      </p:sp>
      <p:sp>
        <p:nvSpPr>
          <p:cNvPr id="21" name="Subheading 2">
            <a:extLst>
              <a:ext uri="{FF2B5EF4-FFF2-40B4-BE49-F238E27FC236}">
                <a16:creationId xmlns:a16="http://schemas.microsoft.com/office/drawing/2014/main" id="{2D3D518F-FED5-7E25-12CE-FCBE9431A5C8}"/>
              </a:ext>
            </a:extLst>
          </p:cNvPr>
          <p:cNvSpPr>
            <a:spLocks noGrp="1"/>
          </p:cNvSpPr>
          <p:nvPr>
            <p:ph type="body" sz="quarter" idx="21" hasCustomPrompt="1"/>
          </p:nvPr>
        </p:nvSpPr>
        <p:spPr>
          <a:xfrm>
            <a:off x="654228" y="2741843"/>
            <a:ext cx="10370191" cy="764799"/>
          </a:xfrm>
        </p:spPr>
        <p:txBody>
          <a:bodyPr anchor="ctr">
            <a:normAutofit/>
          </a:bodyPr>
          <a:lstStyle>
            <a:lvl1pPr marL="457200" indent="-457200" algn="l">
              <a:lnSpc>
                <a:spcPct val="100000"/>
              </a:lnSpc>
              <a:spcBef>
                <a:spcPts val="0"/>
              </a:spcBef>
              <a:buFont typeface="Arial" panose="020B0604020202020204" pitchFamily="34" charset="0"/>
              <a:buChar char="•"/>
              <a:defRPr sz="3000">
                <a:solidFill>
                  <a:schemeClr val="tx2"/>
                </a:solidFill>
                <a:latin typeface="+mj-lt"/>
              </a:defRPr>
            </a:lvl1pPr>
          </a:lstStyle>
          <a:p>
            <a:pPr lvl="0"/>
            <a:r>
              <a:rPr lang="en-US" dirty="0"/>
              <a:t>Subhead</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epartment/Unit name Placeholder">
            <a:extLst>
              <a:ext uri="{FF2B5EF4-FFF2-40B4-BE49-F238E27FC236}">
                <a16:creationId xmlns:a16="http://schemas.microsoft.com/office/drawing/2014/main" id="{D04B6268-443E-C233-94CE-19E2240CBFFD}"/>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4" name="Slide Number Placeholder">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B0FD7414-5980-47D3-8184-86AD5D3DB244}" type="slidenum">
              <a:rPr lang="en-US" smtClean="0"/>
              <a:t>‹#›</a:t>
            </a:fld>
            <a:endParaRPr lang="en-US"/>
          </a:p>
        </p:txBody>
      </p:sp>
      <p:sp>
        <p:nvSpPr>
          <p:cNvPr id="3" name="Subheading">
            <a:extLst>
              <a:ext uri="{FF2B5EF4-FFF2-40B4-BE49-F238E27FC236}">
                <a16:creationId xmlns:a16="http://schemas.microsoft.com/office/drawing/2014/main" id="{0BA45A50-1DF7-BF11-4822-6F854C556237}"/>
              </a:ext>
            </a:extLst>
          </p:cNvPr>
          <p:cNvSpPr>
            <a:spLocks noGrp="1"/>
          </p:cNvSpPr>
          <p:nvPr>
            <p:ph type="body" sz="quarter" idx="22" hasCustomPrompt="1"/>
          </p:nvPr>
        </p:nvSpPr>
        <p:spPr>
          <a:xfrm>
            <a:off x="652463" y="3570150"/>
            <a:ext cx="10370191" cy="764799"/>
          </a:xfrm>
        </p:spPr>
        <p:txBody>
          <a:bodyPr anchor="ctr">
            <a:normAutofit/>
          </a:bodyPr>
          <a:lstStyle>
            <a:lvl1pPr marL="457200" indent="-457200" algn="l">
              <a:lnSpc>
                <a:spcPct val="100000"/>
              </a:lnSpc>
              <a:spcBef>
                <a:spcPts val="0"/>
              </a:spcBef>
              <a:buFont typeface="Arial" panose="020B0604020202020204" pitchFamily="34" charset="0"/>
              <a:buChar char="•"/>
              <a:defRPr sz="3000">
                <a:solidFill>
                  <a:schemeClr val="bg2"/>
                </a:solidFill>
                <a:latin typeface="+mj-lt"/>
              </a:defRPr>
            </a:lvl1pPr>
          </a:lstStyle>
          <a:p>
            <a:pPr lvl="0"/>
            <a:r>
              <a:rPr lang="en-US" dirty="0"/>
              <a:t>Subhead</a:t>
            </a:r>
          </a:p>
        </p:txBody>
      </p:sp>
      <p:sp>
        <p:nvSpPr>
          <p:cNvPr id="5" name="Subheading 2">
            <a:extLst>
              <a:ext uri="{FF2B5EF4-FFF2-40B4-BE49-F238E27FC236}">
                <a16:creationId xmlns:a16="http://schemas.microsoft.com/office/drawing/2014/main" id="{87344FC9-816B-4FB8-CD29-03B82498CBF7}"/>
              </a:ext>
            </a:extLst>
          </p:cNvPr>
          <p:cNvSpPr>
            <a:spLocks noGrp="1"/>
          </p:cNvSpPr>
          <p:nvPr>
            <p:ph type="body" sz="quarter" idx="23" hasCustomPrompt="1"/>
          </p:nvPr>
        </p:nvSpPr>
        <p:spPr>
          <a:xfrm>
            <a:off x="652463" y="4398457"/>
            <a:ext cx="10370191" cy="764799"/>
          </a:xfrm>
        </p:spPr>
        <p:txBody>
          <a:bodyPr anchor="ctr">
            <a:normAutofit/>
          </a:bodyPr>
          <a:lstStyle>
            <a:lvl1pPr marL="457200" indent="-457200" algn="l">
              <a:lnSpc>
                <a:spcPct val="100000"/>
              </a:lnSpc>
              <a:spcBef>
                <a:spcPts val="0"/>
              </a:spcBef>
              <a:buFont typeface="Arial" panose="020B0604020202020204" pitchFamily="34" charset="0"/>
              <a:buChar char="•"/>
              <a:defRPr sz="3000">
                <a:solidFill>
                  <a:schemeClr val="tx2"/>
                </a:solidFill>
                <a:latin typeface="+mj-lt"/>
              </a:defRPr>
            </a:lvl1pPr>
          </a:lstStyle>
          <a:p>
            <a:pPr lvl="0"/>
            <a:r>
              <a:rPr lang="en-US" dirty="0"/>
              <a:t>Subhead</a:t>
            </a:r>
          </a:p>
        </p:txBody>
      </p:sp>
    </p:spTree>
    <p:extLst>
      <p:ext uri="{BB962C8B-B14F-4D97-AF65-F5344CB8AC3E}">
        <p14:creationId xmlns:p14="http://schemas.microsoft.com/office/powerpoint/2010/main" val="4231645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 Slide 1">
    <p:spTree>
      <p:nvGrpSpPr>
        <p:cNvPr id="1" name=""/>
        <p:cNvGrpSpPr/>
        <p:nvPr/>
      </p:nvGrpSpPr>
      <p:grpSpPr>
        <a:xfrm>
          <a:off x="0" y="0"/>
          <a:ext cx="0" cy="0"/>
          <a:chOff x="0" y="0"/>
          <a:chExt cx="0" cy="0"/>
        </a:xfrm>
      </p:grpSpPr>
      <p:sp>
        <p:nvSpPr>
          <p:cNvPr id="18" name="Title Accent">
            <a:extLst>
              <a:ext uri="{FF2B5EF4-FFF2-40B4-BE49-F238E27FC236}">
                <a16:creationId xmlns:a16="http://schemas.microsoft.com/office/drawing/2014/main" id="{EC828380-4544-4F96-B8A5-DCC905DD2955}"/>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7" name="Title">
            <a:extLst>
              <a:ext uri="{FF2B5EF4-FFF2-40B4-BE49-F238E27FC236}">
                <a16:creationId xmlns:a16="http://schemas.microsoft.com/office/drawing/2014/main" id="{E786A00E-850A-460E-A70F-9654094110B2}"/>
              </a:ext>
            </a:extLst>
          </p:cNvPr>
          <p:cNvSpPr>
            <a:spLocks noGrp="1"/>
          </p:cNvSpPr>
          <p:nvPr>
            <p:ph type="body" sz="quarter" idx="18" hasCustomPrompt="1"/>
          </p:nvPr>
        </p:nvSpPr>
        <p:spPr>
          <a:xfrm>
            <a:off x="654228" y="277803"/>
            <a:ext cx="10370191" cy="1189820"/>
          </a:xfrm>
        </p:spPr>
        <p:txBody>
          <a:bodyPr anchor="ctr" anchorCtr="0">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3200">
                <a:solidFill>
                  <a:schemeClr val="tx2"/>
                </a:solidFill>
                <a:latin typeface="+mj-lt"/>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pic>
        <p:nvPicPr>
          <p:cNvPr id="7" name="Block I">
            <a:extLst>
              <a:ext uri="{FF2B5EF4-FFF2-40B4-BE49-F238E27FC236}">
                <a16:creationId xmlns:a16="http://schemas.microsoft.com/office/drawing/2014/main" id="{83CCBDC0-B71E-50D9-1AE4-50C357B154C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19" name="Subheading">
            <a:extLst>
              <a:ext uri="{FF2B5EF4-FFF2-40B4-BE49-F238E27FC236}">
                <a16:creationId xmlns:a16="http://schemas.microsoft.com/office/drawing/2014/main" id="{CC490E05-74DB-0E53-9364-2C3ADCC6A241}"/>
              </a:ext>
            </a:extLst>
          </p:cNvPr>
          <p:cNvSpPr>
            <a:spLocks noGrp="1"/>
          </p:cNvSpPr>
          <p:nvPr>
            <p:ph type="body" sz="quarter" idx="19" hasCustomPrompt="1"/>
          </p:nvPr>
        </p:nvSpPr>
        <p:spPr>
          <a:xfrm>
            <a:off x="654228" y="1913536"/>
            <a:ext cx="10370191" cy="764799"/>
          </a:xfrm>
        </p:spPr>
        <p:txBody>
          <a:bodyPr anchor="ctr">
            <a:normAutofit/>
          </a:bodyPr>
          <a:lstStyle>
            <a:lvl1pPr marL="0" indent="0" algn="l">
              <a:lnSpc>
                <a:spcPct val="100000"/>
              </a:lnSpc>
              <a:spcBef>
                <a:spcPts val="0"/>
              </a:spcBef>
              <a:buNone/>
              <a:defRPr sz="3000">
                <a:solidFill>
                  <a:schemeClr val="bg2"/>
                </a:solidFill>
                <a:latin typeface="+mj-lt"/>
              </a:defRPr>
            </a:lvl1pPr>
          </a:lstStyle>
          <a:p>
            <a:pPr lvl="0"/>
            <a:r>
              <a:rPr lang="en-US" dirty="0"/>
              <a:t>Subhead</a:t>
            </a:r>
          </a:p>
        </p:txBody>
      </p:sp>
      <p:sp>
        <p:nvSpPr>
          <p:cNvPr id="20" name="Text Placeholder 1">
            <a:extLst>
              <a:ext uri="{FF2B5EF4-FFF2-40B4-BE49-F238E27FC236}">
                <a16:creationId xmlns:a16="http://schemas.microsoft.com/office/drawing/2014/main" id="{5611F233-E768-987E-50BE-BF98E82C82BD}"/>
              </a:ext>
            </a:extLst>
          </p:cNvPr>
          <p:cNvSpPr>
            <a:spLocks noGrp="1"/>
          </p:cNvSpPr>
          <p:nvPr>
            <p:ph type="body" sz="quarter" idx="20"/>
          </p:nvPr>
        </p:nvSpPr>
        <p:spPr>
          <a:xfrm>
            <a:off x="652463" y="2688805"/>
            <a:ext cx="10370190" cy="963149"/>
          </a:xfrm>
        </p:spPr>
        <p:txBody>
          <a:bodyPr>
            <a:normAutofit/>
          </a:bodyPr>
          <a:lstStyle>
            <a:lvl1pPr marL="0" indent="0">
              <a:lnSpc>
                <a:spcPct val="100000"/>
              </a:lnSpc>
              <a:spcBef>
                <a:spcPts val="0"/>
              </a:spcBef>
              <a:buNone/>
              <a:defRPr sz="2000">
                <a:solidFill>
                  <a:schemeClr val="tx2"/>
                </a:solidFill>
              </a:defRPr>
            </a:lvl1pPr>
          </a:lstStyle>
          <a:p>
            <a:pPr lvl="0"/>
            <a:r>
              <a:rPr lang="en-US"/>
              <a:t>Click to edit Master text styles</a:t>
            </a:r>
          </a:p>
        </p:txBody>
      </p:sp>
      <p:sp>
        <p:nvSpPr>
          <p:cNvPr id="21" name="Subheading 2">
            <a:extLst>
              <a:ext uri="{FF2B5EF4-FFF2-40B4-BE49-F238E27FC236}">
                <a16:creationId xmlns:a16="http://schemas.microsoft.com/office/drawing/2014/main" id="{2D3D518F-FED5-7E25-12CE-FCBE9431A5C8}"/>
              </a:ext>
            </a:extLst>
          </p:cNvPr>
          <p:cNvSpPr>
            <a:spLocks noGrp="1"/>
          </p:cNvSpPr>
          <p:nvPr>
            <p:ph type="body" sz="quarter" idx="21" hasCustomPrompt="1"/>
          </p:nvPr>
        </p:nvSpPr>
        <p:spPr>
          <a:xfrm>
            <a:off x="654228" y="3957788"/>
            <a:ext cx="10370191" cy="764799"/>
          </a:xfrm>
        </p:spPr>
        <p:txBody>
          <a:bodyPr anchor="ctr">
            <a:normAutofit/>
          </a:bodyPr>
          <a:lstStyle>
            <a:lvl1pPr marL="0" indent="0" algn="l">
              <a:lnSpc>
                <a:spcPct val="100000"/>
              </a:lnSpc>
              <a:spcBef>
                <a:spcPts val="0"/>
              </a:spcBef>
              <a:buNone/>
              <a:defRPr sz="3000">
                <a:solidFill>
                  <a:schemeClr val="tx2"/>
                </a:solidFill>
                <a:latin typeface="+mj-lt"/>
              </a:defRPr>
            </a:lvl1pPr>
          </a:lstStyle>
          <a:p>
            <a:pPr lvl="0"/>
            <a:r>
              <a:rPr lang="en-US" dirty="0"/>
              <a:t>Subhead</a:t>
            </a:r>
          </a:p>
        </p:txBody>
      </p:sp>
      <p:sp>
        <p:nvSpPr>
          <p:cNvPr id="22" name="Text Placeholder 2">
            <a:extLst>
              <a:ext uri="{FF2B5EF4-FFF2-40B4-BE49-F238E27FC236}">
                <a16:creationId xmlns:a16="http://schemas.microsoft.com/office/drawing/2014/main" id="{A9071244-DD24-D83B-A3BC-DF4D85E0872F}"/>
              </a:ext>
            </a:extLst>
          </p:cNvPr>
          <p:cNvSpPr>
            <a:spLocks noGrp="1"/>
          </p:cNvSpPr>
          <p:nvPr>
            <p:ph type="body" sz="quarter" idx="22"/>
          </p:nvPr>
        </p:nvSpPr>
        <p:spPr>
          <a:xfrm>
            <a:off x="652463" y="4733057"/>
            <a:ext cx="10370190" cy="963149"/>
          </a:xfrm>
        </p:spPr>
        <p:txBody>
          <a:bodyPr>
            <a:normAutofit/>
          </a:bodyPr>
          <a:lstStyle>
            <a:lvl1pPr marL="0" indent="0">
              <a:lnSpc>
                <a:spcPct val="100000"/>
              </a:lnSpc>
              <a:spcBef>
                <a:spcPts val="0"/>
              </a:spcBef>
              <a:buNone/>
              <a:defRPr sz="2000">
                <a:solidFill>
                  <a:schemeClr val="tx2"/>
                </a:solidFill>
              </a:defRPr>
            </a:lvl1pPr>
          </a:lstStyle>
          <a:p>
            <a:pPr lvl="0"/>
            <a:r>
              <a:rPr lang="en-US"/>
              <a:t>Click to edit Master text styles</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epartment/Unit name Placeholder">
            <a:extLst>
              <a:ext uri="{FF2B5EF4-FFF2-40B4-BE49-F238E27FC236}">
                <a16:creationId xmlns:a16="http://schemas.microsoft.com/office/drawing/2014/main" id="{D04B6268-443E-C233-94CE-19E2240CBFFD}"/>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4" name="Slide Number Placeholder">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B0FD7414-5980-47D3-8184-86AD5D3DB244}" type="slidenum">
              <a:rPr lang="en-US" smtClean="0"/>
              <a:t>‹#›</a:t>
            </a:fld>
            <a:endParaRPr lang="en-US"/>
          </a:p>
        </p:txBody>
      </p:sp>
    </p:spTree>
    <p:extLst>
      <p:ext uri="{BB962C8B-B14F-4D97-AF65-F5344CB8AC3E}">
        <p14:creationId xmlns:p14="http://schemas.microsoft.com/office/powerpoint/2010/main" val="381625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pic>
        <p:nvPicPr>
          <p:cNvPr id="7" name="Block I">
            <a:extLst>
              <a:ext uri="{FF2B5EF4-FFF2-40B4-BE49-F238E27FC236}">
                <a16:creationId xmlns:a16="http://schemas.microsoft.com/office/drawing/2014/main" id="{83CCBDC0-B71E-50D9-1AE4-50C357B154C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16" name="Rectangle 15">
            <a:extLst>
              <a:ext uri="{FF2B5EF4-FFF2-40B4-BE49-F238E27FC236}">
                <a16:creationId xmlns:a16="http://schemas.microsoft.com/office/drawing/2014/main" id="{3E00EE44-1662-6C19-8EEE-4473520AD683}"/>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3" name="Title Placeholder">
            <a:extLst>
              <a:ext uri="{FF2B5EF4-FFF2-40B4-BE49-F238E27FC236}">
                <a16:creationId xmlns:a16="http://schemas.microsoft.com/office/drawing/2014/main" id="{E931AE62-380E-BC43-BCCD-6289A36C1722}"/>
              </a:ext>
            </a:extLst>
          </p:cNvPr>
          <p:cNvSpPr>
            <a:spLocks noGrp="1"/>
          </p:cNvSpPr>
          <p:nvPr>
            <p:ph type="body" sz="quarter" idx="18" hasCustomPrompt="1"/>
          </p:nvPr>
        </p:nvSpPr>
        <p:spPr>
          <a:xfrm>
            <a:off x="654228" y="277803"/>
            <a:ext cx="10370191" cy="1189820"/>
          </a:xfrm>
        </p:spPr>
        <p:txBody>
          <a:bodyPr anchor="ctr" anchorCtr="0">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3200">
                <a:solidFill>
                  <a:schemeClr val="tx2"/>
                </a:solidFill>
                <a:latin typeface="+mj-lt"/>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19" name="Subhead Placeholder - left">
            <a:extLst>
              <a:ext uri="{FF2B5EF4-FFF2-40B4-BE49-F238E27FC236}">
                <a16:creationId xmlns:a16="http://schemas.microsoft.com/office/drawing/2014/main" id="{CC490E05-74DB-0E53-9364-2C3ADCC6A241}"/>
              </a:ext>
            </a:extLst>
          </p:cNvPr>
          <p:cNvSpPr>
            <a:spLocks noGrp="1"/>
          </p:cNvSpPr>
          <p:nvPr>
            <p:ph type="body" sz="quarter" idx="19" hasCustomPrompt="1"/>
          </p:nvPr>
        </p:nvSpPr>
        <p:spPr>
          <a:xfrm>
            <a:off x="652178" y="2009998"/>
            <a:ext cx="4876417" cy="764799"/>
          </a:xfrm>
        </p:spPr>
        <p:txBody>
          <a:bodyPr anchor="ctr">
            <a:normAutofit/>
          </a:bodyPr>
          <a:lstStyle>
            <a:lvl1pPr marL="0" indent="0" algn="l">
              <a:lnSpc>
                <a:spcPct val="100000"/>
              </a:lnSpc>
              <a:spcBef>
                <a:spcPts val="0"/>
              </a:spcBef>
              <a:buNone/>
              <a:defRPr sz="3000">
                <a:solidFill>
                  <a:schemeClr val="bg2"/>
                </a:solidFill>
                <a:latin typeface="+mj-lt"/>
              </a:defRPr>
            </a:lvl1pPr>
          </a:lstStyle>
          <a:p>
            <a:pPr lvl="0"/>
            <a:r>
              <a:rPr lang="en-US" dirty="0"/>
              <a:t>Subhead</a:t>
            </a:r>
          </a:p>
        </p:txBody>
      </p:sp>
      <p:sp>
        <p:nvSpPr>
          <p:cNvPr id="20" name="Text Placeholder 1">
            <a:extLst>
              <a:ext uri="{FF2B5EF4-FFF2-40B4-BE49-F238E27FC236}">
                <a16:creationId xmlns:a16="http://schemas.microsoft.com/office/drawing/2014/main" id="{5611F233-E768-987E-50BE-BF98E82C82BD}"/>
              </a:ext>
            </a:extLst>
          </p:cNvPr>
          <p:cNvSpPr>
            <a:spLocks noGrp="1"/>
          </p:cNvSpPr>
          <p:nvPr>
            <p:ph type="body" sz="quarter" idx="20"/>
          </p:nvPr>
        </p:nvSpPr>
        <p:spPr>
          <a:xfrm>
            <a:off x="652463" y="2785267"/>
            <a:ext cx="4876417" cy="2155443"/>
          </a:xfrm>
        </p:spPr>
        <p:txBody>
          <a:bodyPr>
            <a:normAutofit/>
          </a:bodyPr>
          <a:lstStyle>
            <a:lvl1pPr marL="0" indent="0">
              <a:lnSpc>
                <a:spcPct val="100000"/>
              </a:lnSpc>
              <a:spcBef>
                <a:spcPts val="0"/>
              </a:spcBef>
              <a:buNone/>
              <a:defRPr sz="2000">
                <a:solidFill>
                  <a:schemeClr val="tx2"/>
                </a:solidFill>
              </a:defRPr>
            </a:lvl1pPr>
          </a:lstStyle>
          <a:p>
            <a:pPr lvl="0"/>
            <a:r>
              <a:rPr lang="en-US"/>
              <a:t>Click to edit Master text styles</a:t>
            </a:r>
          </a:p>
        </p:txBody>
      </p:sp>
      <p:sp>
        <p:nvSpPr>
          <p:cNvPr id="14" name="Subhead Placeholder - right">
            <a:extLst>
              <a:ext uri="{FF2B5EF4-FFF2-40B4-BE49-F238E27FC236}">
                <a16:creationId xmlns:a16="http://schemas.microsoft.com/office/drawing/2014/main" id="{224424D1-87E7-3962-19AA-DA17D1EABB17}"/>
              </a:ext>
            </a:extLst>
          </p:cNvPr>
          <p:cNvSpPr>
            <a:spLocks noGrp="1"/>
          </p:cNvSpPr>
          <p:nvPr>
            <p:ph type="body" sz="quarter" idx="21" hasCustomPrompt="1"/>
          </p:nvPr>
        </p:nvSpPr>
        <p:spPr>
          <a:xfrm>
            <a:off x="6148002" y="2009998"/>
            <a:ext cx="4876417" cy="764799"/>
          </a:xfrm>
        </p:spPr>
        <p:txBody>
          <a:bodyPr anchor="ctr">
            <a:normAutofit/>
          </a:bodyPr>
          <a:lstStyle>
            <a:lvl1pPr marL="0" indent="0" algn="l">
              <a:lnSpc>
                <a:spcPct val="100000"/>
              </a:lnSpc>
              <a:spcBef>
                <a:spcPts val="0"/>
              </a:spcBef>
              <a:buNone/>
              <a:defRPr sz="3000">
                <a:solidFill>
                  <a:schemeClr val="tx2"/>
                </a:solidFill>
                <a:latin typeface="+mj-lt"/>
              </a:defRPr>
            </a:lvl1pPr>
          </a:lstStyle>
          <a:p>
            <a:pPr lvl="0"/>
            <a:r>
              <a:rPr lang="en-US" dirty="0"/>
              <a:t>Subhead</a:t>
            </a:r>
          </a:p>
        </p:txBody>
      </p:sp>
      <p:sp>
        <p:nvSpPr>
          <p:cNvPr id="15" name="Text Placeholder 2">
            <a:extLst>
              <a:ext uri="{FF2B5EF4-FFF2-40B4-BE49-F238E27FC236}">
                <a16:creationId xmlns:a16="http://schemas.microsoft.com/office/drawing/2014/main" id="{7629D8EC-3306-885D-34FB-A593175BDA59}"/>
              </a:ext>
            </a:extLst>
          </p:cNvPr>
          <p:cNvSpPr>
            <a:spLocks noGrp="1"/>
          </p:cNvSpPr>
          <p:nvPr>
            <p:ph type="body" sz="quarter" idx="22"/>
          </p:nvPr>
        </p:nvSpPr>
        <p:spPr>
          <a:xfrm>
            <a:off x="6146237" y="2785267"/>
            <a:ext cx="4876417" cy="2155443"/>
          </a:xfrm>
        </p:spPr>
        <p:txBody>
          <a:bodyPr>
            <a:normAutofit/>
          </a:bodyPr>
          <a:lstStyle>
            <a:lvl1pPr marL="0" indent="0">
              <a:lnSpc>
                <a:spcPct val="100000"/>
              </a:lnSpc>
              <a:spcBef>
                <a:spcPts val="0"/>
              </a:spcBef>
              <a:buNone/>
              <a:defRPr sz="2000">
                <a:solidFill>
                  <a:schemeClr val="tx2"/>
                </a:solidFill>
              </a:defRPr>
            </a:lvl1pPr>
          </a:lstStyle>
          <a:p>
            <a:pPr lvl="0"/>
            <a:r>
              <a:rPr lang="en-US"/>
              <a:t>Click to edit Master text styles</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Department/Unit name Placeholder">
            <a:extLst>
              <a:ext uri="{FF2B5EF4-FFF2-40B4-BE49-F238E27FC236}">
                <a16:creationId xmlns:a16="http://schemas.microsoft.com/office/drawing/2014/main" id="{78C65027-A687-41F0-E627-6C9CA6C8D0A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4" name="Slide Number Placeholder">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B0FD7414-5980-47D3-8184-86AD5D3DB244}" type="slidenum">
              <a:rPr lang="en-US" smtClean="0"/>
              <a:t>‹#›</a:t>
            </a:fld>
            <a:endParaRPr lang="en-US"/>
          </a:p>
        </p:txBody>
      </p:sp>
    </p:spTree>
    <p:extLst>
      <p:ext uri="{BB962C8B-B14F-4D97-AF65-F5344CB8AC3E}">
        <p14:creationId xmlns:p14="http://schemas.microsoft.com/office/powerpoint/2010/main" val="3807421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Divider 2">
    <p:spTree>
      <p:nvGrpSpPr>
        <p:cNvPr id="1" name=""/>
        <p:cNvGrpSpPr/>
        <p:nvPr/>
      </p:nvGrpSpPr>
      <p:grpSpPr>
        <a:xfrm>
          <a:off x="0" y="0"/>
          <a:ext cx="0" cy="0"/>
          <a:chOff x="0" y="0"/>
          <a:chExt cx="0" cy="0"/>
        </a:xfrm>
      </p:grpSpPr>
      <p:pic>
        <p:nvPicPr>
          <p:cNvPr id="6" name="Background">
            <a:extLst>
              <a:ext uri="{FF2B5EF4-FFF2-40B4-BE49-F238E27FC236}">
                <a16:creationId xmlns:a16="http://schemas.microsoft.com/office/drawing/2014/main" id="{C493BA29-88DB-9209-4439-6C9327AE69C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66" y="694"/>
            <a:ext cx="12189533" cy="6856612"/>
          </a:xfrm>
          <a:prstGeom prst="rect">
            <a:avLst/>
          </a:prstGeom>
        </p:spPr>
      </p:pic>
      <p:pic>
        <p:nvPicPr>
          <p:cNvPr id="10" name="Block I">
            <a:extLst>
              <a:ext uri="{FF2B5EF4-FFF2-40B4-BE49-F238E27FC236}">
                <a16:creationId xmlns:a16="http://schemas.microsoft.com/office/drawing/2014/main" id="{72E36FC3-13D9-5B7F-F024-ECE203ECE59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104605" y="277805"/>
            <a:ext cx="529474" cy="764795"/>
          </a:xfrm>
          <a:prstGeom prst="rect">
            <a:avLst/>
          </a:prstGeom>
        </p:spPr>
      </p:pic>
      <p:sp>
        <p:nvSpPr>
          <p:cNvPr id="7" name="Title Accent">
            <a:extLst>
              <a:ext uri="{FF2B5EF4-FFF2-40B4-BE49-F238E27FC236}">
                <a16:creationId xmlns:a16="http://schemas.microsoft.com/office/drawing/2014/main" id="{70DB334B-58BA-FA46-760E-299BA028B952}"/>
              </a:ext>
              <a:ext uri="{C183D7F6-B498-43B3-948B-1728B52AA6E4}">
                <adec:decorative xmlns:adec="http://schemas.microsoft.com/office/drawing/2017/decorative" val="1"/>
              </a:ext>
            </a:extLst>
          </p:cNvPr>
          <p:cNvSpPr/>
          <p:nvPr/>
        </p:nvSpPr>
        <p:spPr>
          <a:xfrm>
            <a:off x="1390650" y="1832610"/>
            <a:ext cx="95250" cy="3192780"/>
          </a:xfrm>
          <a:prstGeom prst="rect">
            <a:avLst/>
          </a:prstGeom>
          <a:solidFill>
            <a:srgbClr val="FF5F05"/>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 name="Title Placeholder">
            <a:extLst>
              <a:ext uri="{FF2B5EF4-FFF2-40B4-BE49-F238E27FC236}">
                <a16:creationId xmlns:a16="http://schemas.microsoft.com/office/drawing/2014/main" id="{9022AEE9-9854-64A4-8425-2C701E7B8A64}"/>
              </a:ext>
            </a:extLst>
          </p:cNvPr>
          <p:cNvSpPr>
            <a:spLocks noGrp="1"/>
          </p:cNvSpPr>
          <p:nvPr>
            <p:ph type="title" hasCustomPrompt="1"/>
          </p:nvPr>
        </p:nvSpPr>
        <p:spPr>
          <a:xfrm>
            <a:off x="1627542" y="1832610"/>
            <a:ext cx="9470733" cy="1325563"/>
          </a:xfrm>
        </p:spPr>
        <p:txBody>
          <a:bodyPr>
            <a:normAutofit/>
          </a:bodyPr>
          <a:lstStyle>
            <a:lvl1pPr>
              <a:lnSpc>
                <a:spcPct val="100000"/>
              </a:lnSpc>
              <a:spcBef>
                <a:spcPts val="0"/>
              </a:spcBef>
              <a:defRPr sz="8000">
                <a:solidFill>
                  <a:schemeClr val="bg1"/>
                </a:solidFill>
              </a:defRPr>
            </a:lvl1pPr>
          </a:lstStyle>
          <a:p>
            <a:r>
              <a:rPr lang="en-US" dirty="0"/>
              <a:t>HEADING</a:t>
            </a:r>
          </a:p>
        </p:txBody>
      </p:sp>
      <p:sp>
        <p:nvSpPr>
          <p:cNvPr id="9" name="Subtitle Placeholder">
            <a:extLst>
              <a:ext uri="{FF2B5EF4-FFF2-40B4-BE49-F238E27FC236}">
                <a16:creationId xmlns:a16="http://schemas.microsoft.com/office/drawing/2014/main" id="{06092AA5-D5FE-2CF4-EDF1-CED258F3F204}"/>
              </a:ext>
            </a:extLst>
          </p:cNvPr>
          <p:cNvSpPr>
            <a:spLocks noGrp="1"/>
          </p:cNvSpPr>
          <p:nvPr>
            <p:ph type="body" sz="quarter" idx="12"/>
          </p:nvPr>
        </p:nvSpPr>
        <p:spPr>
          <a:xfrm>
            <a:off x="1627542" y="3603292"/>
            <a:ext cx="9470733" cy="1422098"/>
          </a:xfrm>
        </p:spPr>
        <p:txBody>
          <a:bodyPr>
            <a:normAutofit/>
          </a:bodyPr>
          <a:lstStyle>
            <a:lvl1pPr marL="0" indent="0">
              <a:lnSpc>
                <a:spcPct val="100000"/>
              </a:lnSpc>
              <a:spcBef>
                <a:spcPts val="0"/>
              </a:spcBef>
              <a:buNone/>
              <a:defRPr sz="2400">
                <a:solidFill>
                  <a:schemeClr val="bg1"/>
                </a:solidFill>
              </a:defRPr>
            </a:lvl1pPr>
          </a:lstStyle>
          <a:p>
            <a:pPr lvl="0"/>
            <a:r>
              <a:rPr lang="en-US"/>
              <a:t>Click to edit Master text styles</a:t>
            </a:r>
          </a:p>
        </p:txBody>
      </p:sp>
      <p:sp>
        <p:nvSpPr>
          <p:cNvPr id="12" name="Department/unit name Placeholder">
            <a:extLst>
              <a:ext uri="{FF2B5EF4-FFF2-40B4-BE49-F238E27FC236}">
                <a16:creationId xmlns:a16="http://schemas.microsoft.com/office/drawing/2014/main" id="{1A96EBAC-4595-0697-28AB-2D8283139385}"/>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3" name="Slide Number Placeholder">
            <a:extLst>
              <a:ext uri="{FF2B5EF4-FFF2-40B4-BE49-F238E27FC236}">
                <a16:creationId xmlns:a16="http://schemas.microsoft.com/office/drawing/2014/main" id="{B004C974-18EE-90F8-50C2-6B74362B7EB0}"/>
              </a:ext>
              <a:ext uri="{C183D7F6-B498-43B3-948B-1728B52AA6E4}">
                <adec:decorative xmlns:adec="http://schemas.microsoft.com/office/drawing/2017/decorative" val="1"/>
              </a:ext>
            </a:extLst>
          </p:cNvPr>
          <p:cNvSpPr>
            <a:spLocks noGrp="1"/>
          </p:cNvSpPr>
          <p:nvPr>
            <p:ph type="sldNum" sz="quarter" idx="11"/>
          </p:nvPr>
        </p:nvSpPr>
        <p:spPr/>
        <p:txBody>
          <a:bodyPr/>
          <a:lstStyle/>
          <a:p>
            <a:fld id="{B0FD7414-5980-47D3-8184-86AD5D3DB244}" type="slidenum">
              <a:rPr lang="en-US" smtClean="0"/>
              <a:t>‹#›</a:t>
            </a:fld>
            <a:endParaRPr lang="en-US"/>
          </a:p>
        </p:txBody>
      </p:sp>
    </p:spTree>
    <p:extLst>
      <p:ext uri="{BB962C8B-B14F-4D97-AF65-F5344CB8AC3E}">
        <p14:creationId xmlns:p14="http://schemas.microsoft.com/office/powerpoint/2010/main" val="602799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 Content Slide 4">
    <p:spTree>
      <p:nvGrpSpPr>
        <p:cNvPr id="1" name=""/>
        <p:cNvGrpSpPr/>
        <p:nvPr/>
      </p:nvGrpSpPr>
      <p:grpSpPr>
        <a:xfrm>
          <a:off x="0" y="0"/>
          <a:ext cx="0" cy="0"/>
          <a:chOff x="0" y="0"/>
          <a:chExt cx="0" cy="0"/>
        </a:xfrm>
      </p:grpSpPr>
      <p:sp>
        <p:nvSpPr>
          <p:cNvPr id="18" name="Title Accent">
            <a:extLst>
              <a:ext uri="{FF2B5EF4-FFF2-40B4-BE49-F238E27FC236}">
                <a16:creationId xmlns:a16="http://schemas.microsoft.com/office/drawing/2014/main" id="{EC828380-4544-4F96-B8A5-DCC905DD2955}"/>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7" name="Title">
            <a:extLst>
              <a:ext uri="{FF2B5EF4-FFF2-40B4-BE49-F238E27FC236}">
                <a16:creationId xmlns:a16="http://schemas.microsoft.com/office/drawing/2014/main" id="{E786A00E-850A-460E-A70F-9654094110B2}"/>
              </a:ext>
            </a:extLst>
          </p:cNvPr>
          <p:cNvSpPr>
            <a:spLocks noGrp="1"/>
          </p:cNvSpPr>
          <p:nvPr>
            <p:ph type="body" sz="quarter" idx="18" hasCustomPrompt="1"/>
          </p:nvPr>
        </p:nvSpPr>
        <p:spPr>
          <a:xfrm>
            <a:off x="654228" y="277803"/>
            <a:ext cx="10370191" cy="1189820"/>
          </a:xfrm>
        </p:spPr>
        <p:txBody>
          <a:bodyPr anchor="ctr" anchorCtr="0">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3200">
                <a:solidFill>
                  <a:schemeClr val="tx2"/>
                </a:solidFill>
                <a:latin typeface="+mj-lt"/>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pic>
        <p:nvPicPr>
          <p:cNvPr id="7" name="Block I">
            <a:extLst>
              <a:ext uri="{FF2B5EF4-FFF2-40B4-BE49-F238E27FC236}">
                <a16:creationId xmlns:a16="http://schemas.microsoft.com/office/drawing/2014/main" id="{83CCBDC0-B71E-50D9-1AE4-50C357B154C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19" name="Subheading">
            <a:extLst>
              <a:ext uri="{FF2B5EF4-FFF2-40B4-BE49-F238E27FC236}">
                <a16:creationId xmlns:a16="http://schemas.microsoft.com/office/drawing/2014/main" id="{CC490E05-74DB-0E53-9364-2C3ADCC6A241}"/>
              </a:ext>
            </a:extLst>
          </p:cNvPr>
          <p:cNvSpPr>
            <a:spLocks noGrp="1"/>
          </p:cNvSpPr>
          <p:nvPr>
            <p:ph type="body" sz="quarter" idx="19" hasCustomPrompt="1"/>
          </p:nvPr>
        </p:nvSpPr>
        <p:spPr>
          <a:xfrm>
            <a:off x="654228" y="1913536"/>
            <a:ext cx="10370191" cy="764799"/>
          </a:xfrm>
        </p:spPr>
        <p:txBody>
          <a:bodyPr anchor="ctr">
            <a:normAutofit/>
          </a:bodyPr>
          <a:lstStyle>
            <a:lvl1pPr marL="457200" indent="-457200" algn="l">
              <a:lnSpc>
                <a:spcPct val="100000"/>
              </a:lnSpc>
              <a:spcBef>
                <a:spcPts val="0"/>
              </a:spcBef>
              <a:buFont typeface="Arial" panose="020B0604020202020204" pitchFamily="34" charset="0"/>
              <a:buChar char="•"/>
              <a:defRPr sz="3000">
                <a:solidFill>
                  <a:schemeClr val="bg2"/>
                </a:solidFill>
                <a:latin typeface="+mj-lt"/>
              </a:defRPr>
            </a:lvl1pPr>
          </a:lstStyle>
          <a:p>
            <a:pPr lvl="0"/>
            <a:r>
              <a:rPr lang="en-US" dirty="0"/>
              <a:t>Subhead</a:t>
            </a:r>
          </a:p>
        </p:txBody>
      </p:sp>
      <p:sp>
        <p:nvSpPr>
          <p:cNvPr id="21" name="Subheading 2">
            <a:extLst>
              <a:ext uri="{FF2B5EF4-FFF2-40B4-BE49-F238E27FC236}">
                <a16:creationId xmlns:a16="http://schemas.microsoft.com/office/drawing/2014/main" id="{2D3D518F-FED5-7E25-12CE-FCBE9431A5C8}"/>
              </a:ext>
            </a:extLst>
          </p:cNvPr>
          <p:cNvSpPr>
            <a:spLocks noGrp="1"/>
          </p:cNvSpPr>
          <p:nvPr>
            <p:ph type="body" sz="quarter" idx="21" hasCustomPrompt="1"/>
          </p:nvPr>
        </p:nvSpPr>
        <p:spPr>
          <a:xfrm>
            <a:off x="654228" y="2741843"/>
            <a:ext cx="10370191" cy="764799"/>
          </a:xfrm>
        </p:spPr>
        <p:txBody>
          <a:bodyPr anchor="ctr">
            <a:normAutofit/>
          </a:bodyPr>
          <a:lstStyle>
            <a:lvl1pPr marL="457200" indent="-457200" algn="l">
              <a:lnSpc>
                <a:spcPct val="100000"/>
              </a:lnSpc>
              <a:spcBef>
                <a:spcPts val="0"/>
              </a:spcBef>
              <a:buFont typeface="Arial" panose="020B0604020202020204" pitchFamily="34" charset="0"/>
              <a:buChar char="•"/>
              <a:defRPr sz="3000">
                <a:solidFill>
                  <a:schemeClr val="tx2"/>
                </a:solidFill>
                <a:latin typeface="+mj-lt"/>
              </a:defRPr>
            </a:lvl1pPr>
          </a:lstStyle>
          <a:p>
            <a:pPr lvl="0"/>
            <a:r>
              <a:rPr lang="en-US" dirty="0"/>
              <a:t>Subhead</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epartment/Unit name Placeholder">
            <a:extLst>
              <a:ext uri="{FF2B5EF4-FFF2-40B4-BE49-F238E27FC236}">
                <a16:creationId xmlns:a16="http://schemas.microsoft.com/office/drawing/2014/main" id="{D04B6268-443E-C233-94CE-19E2240CBFFD}"/>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4" name="Slide Number Placeholder">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B0FD7414-5980-47D3-8184-86AD5D3DB244}" type="slidenum">
              <a:rPr lang="en-US" smtClean="0"/>
              <a:t>‹#›</a:t>
            </a:fld>
            <a:endParaRPr lang="en-US"/>
          </a:p>
        </p:txBody>
      </p:sp>
      <p:sp>
        <p:nvSpPr>
          <p:cNvPr id="3" name="Subheading">
            <a:extLst>
              <a:ext uri="{FF2B5EF4-FFF2-40B4-BE49-F238E27FC236}">
                <a16:creationId xmlns:a16="http://schemas.microsoft.com/office/drawing/2014/main" id="{0BA45A50-1DF7-BF11-4822-6F854C556237}"/>
              </a:ext>
            </a:extLst>
          </p:cNvPr>
          <p:cNvSpPr>
            <a:spLocks noGrp="1"/>
          </p:cNvSpPr>
          <p:nvPr>
            <p:ph type="body" sz="quarter" idx="22" hasCustomPrompt="1"/>
          </p:nvPr>
        </p:nvSpPr>
        <p:spPr>
          <a:xfrm>
            <a:off x="652463" y="3570150"/>
            <a:ext cx="10370191" cy="764799"/>
          </a:xfrm>
        </p:spPr>
        <p:txBody>
          <a:bodyPr anchor="ctr">
            <a:normAutofit/>
          </a:bodyPr>
          <a:lstStyle>
            <a:lvl1pPr marL="457200" indent="-457200" algn="l">
              <a:lnSpc>
                <a:spcPct val="100000"/>
              </a:lnSpc>
              <a:spcBef>
                <a:spcPts val="0"/>
              </a:spcBef>
              <a:buFont typeface="Arial" panose="020B0604020202020204" pitchFamily="34" charset="0"/>
              <a:buChar char="•"/>
              <a:defRPr sz="3000">
                <a:solidFill>
                  <a:schemeClr val="bg2"/>
                </a:solidFill>
                <a:latin typeface="+mj-lt"/>
              </a:defRPr>
            </a:lvl1pPr>
          </a:lstStyle>
          <a:p>
            <a:pPr lvl="0"/>
            <a:r>
              <a:rPr lang="en-US" dirty="0"/>
              <a:t>Subhead</a:t>
            </a:r>
          </a:p>
        </p:txBody>
      </p:sp>
      <p:sp>
        <p:nvSpPr>
          <p:cNvPr id="5" name="Subheading 2">
            <a:extLst>
              <a:ext uri="{FF2B5EF4-FFF2-40B4-BE49-F238E27FC236}">
                <a16:creationId xmlns:a16="http://schemas.microsoft.com/office/drawing/2014/main" id="{87344FC9-816B-4FB8-CD29-03B82498CBF7}"/>
              </a:ext>
            </a:extLst>
          </p:cNvPr>
          <p:cNvSpPr>
            <a:spLocks noGrp="1"/>
          </p:cNvSpPr>
          <p:nvPr>
            <p:ph type="body" sz="quarter" idx="23" hasCustomPrompt="1"/>
          </p:nvPr>
        </p:nvSpPr>
        <p:spPr>
          <a:xfrm>
            <a:off x="652463" y="4398457"/>
            <a:ext cx="10370191" cy="764799"/>
          </a:xfrm>
        </p:spPr>
        <p:txBody>
          <a:bodyPr anchor="ctr">
            <a:normAutofit/>
          </a:bodyPr>
          <a:lstStyle>
            <a:lvl1pPr marL="457200" indent="-457200" algn="l">
              <a:lnSpc>
                <a:spcPct val="100000"/>
              </a:lnSpc>
              <a:spcBef>
                <a:spcPts val="0"/>
              </a:spcBef>
              <a:buFont typeface="Arial" panose="020B0604020202020204" pitchFamily="34" charset="0"/>
              <a:buChar char="•"/>
              <a:defRPr sz="3000">
                <a:solidFill>
                  <a:schemeClr val="tx2"/>
                </a:solidFill>
                <a:latin typeface="+mj-lt"/>
              </a:defRPr>
            </a:lvl1pPr>
          </a:lstStyle>
          <a:p>
            <a:pPr lvl="0"/>
            <a:r>
              <a:rPr lang="en-US" dirty="0"/>
              <a:t>Subhead</a:t>
            </a:r>
          </a:p>
        </p:txBody>
      </p:sp>
    </p:spTree>
    <p:extLst>
      <p:ext uri="{BB962C8B-B14F-4D97-AF65-F5344CB8AC3E}">
        <p14:creationId xmlns:p14="http://schemas.microsoft.com/office/powerpoint/2010/main" val="1826379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ntent Slide 5">
    <p:spTree>
      <p:nvGrpSpPr>
        <p:cNvPr id="1" name=""/>
        <p:cNvGrpSpPr/>
        <p:nvPr/>
      </p:nvGrpSpPr>
      <p:grpSpPr>
        <a:xfrm>
          <a:off x="0" y="0"/>
          <a:ext cx="0" cy="0"/>
          <a:chOff x="0" y="0"/>
          <a:chExt cx="0" cy="0"/>
        </a:xfrm>
      </p:grpSpPr>
      <p:sp>
        <p:nvSpPr>
          <p:cNvPr id="18" name="Title Accent">
            <a:extLst>
              <a:ext uri="{FF2B5EF4-FFF2-40B4-BE49-F238E27FC236}">
                <a16:creationId xmlns:a16="http://schemas.microsoft.com/office/drawing/2014/main" id="{EC828380-4544-4F96-B8A5-DCC905DD2955}"/>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7" name="Title">
            <a:extLst>
              <a:ext uri="{FF2B5EF4-FFF2-40B4-BE49-F238E27FC236}">
                <a16:creationId xmlns:a16="http://schemas.microsoft.com/office/drawing/2014/main" id="{E786A00E-850A-460E-A70F-9654094110B2}"/>
              </a:ext>
            </a:extLst>
          </p:cNvPr>
          <p:cNvSpPr>
            <a:spLocks noGrp="1"/>
          </p:cNvSpPr>
          <p:nvPr>
            <p:ph type="body" sz="quarter" idx="18" hasCustomPrompt="1"/>
          </p:nvPr>
        </p:nvSpPr>
        <p:spPr>
          <a:xfrm>
            <a:off x="654228" y="277803"/>
            <a:ext cx="10370191" cy="1189820"/>
          </a:xfrm>
        </p:spPr>
        <p:txBody>
          <a:bodyPr anchor="ctr" anchorCtr="0">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3200">
                <a:solidFill>
                  <a:schemeClr val="tx2"/>
                </a:solidFill>
                <a:latin typeface="+mj-lt"/>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pic>
        <p:nvPicPr>
          <p:cNvPr id="7" name="Block I">
            <a:extLst>
              <a:ext uri="{FF2B5EF4-FFF2-40B4-BE49-F238E27FC236}">
                <a16:creationId xmlns:a16="http://schemas.microsoft.com/office/drawing/2014/main" id="{83CCBDC0-B71E-50D9-1AE4-50C357B154C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21" name="Subheading 2">
            <a:extLst>
              <a:ext uri="{FF2B5EF4-FFF2-40B4-BE49-F238E27FC236}">
                <a16:creationId xmlns:a16="http://schemas.microsoft.com/office/drawing/2014/main" id="{2D3D518F-FED5-7E25-12CE-FCBE9431A5C8}"/>
              </a:ext>
            </a:extLst>
          </p:cNvPr>
          <p:cNvSpPr>
            <a:spLocks noGrp="1"/>
          </p:cNvSpPr>
          <p:nvPr>
            <p:ph type="body" sz="quarter" idx="21" hasCustomPrompt="1"/>
          </p:nvPr>
        </p:nvSpPr>
        <p:spPr>
          <a:xfrm>
            <a:off x="654228" y="1904561"/>
            <a:ext cx="10370191" cy="3813193"/>
          </a:xfrm>
        </p:spPr>
        <p:txBody>
          <a:bodyPr anchor="t">
            <a:normAutofit/>
          </a:bodyPr>
          <a:lstStyle>
            <a:lvl1pPr marL="457200" indent="-457200" algn="l">
              <a:lnSpc>
                <a:spcPct val="100000"/>
              </a:lnSpc>
              <a:spcBef>
                <a:spcPts val="0"/>
              </a:spcBef>
              <a:buFont typeface="Arial" panose="020B0604020202020204" pitchFamily="34" charset="0"/>
              <a:buChar char="•"/>
              <a:defRPr sz="3000">
                <a:solidFill>
                  <a:schemeClr val="tx2"/>
                </a:solidFill>
                <a:latin typeface="+mj-lt"/>
              </a:defRPr>
            </a:lvl1pPr>
          </a:lstStyle>
          <a:p>
            <a:pPr lvl="0"/>
            <a:r>
              <a:rPr lang="en-US" dirty="0"/>
              <a:t>Subhead</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epartment/Unit name Placeholder">
            <a:extLst>
              <a:ext uri="{FF2B5EF4-FFF2-40B4-BE49-F238E27FC236}">
                <a16:creationId xmlns:a16="http://schemas.microsoft.com/office/drawing/2014/main" id="{D04B6268-443E-C233-94CE-19E2240CBFFD}"/>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4" name="Slide Number Placeholder">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970924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Closing Art 1">
    <p:spTree>
      <p:nvGrpSpPr>
        <p:cNvPr id="1" name=""/>
        <p:cNvGrpSpPr/>
        <p:nvPr/>
      </p:nvGrpSpPr>
      <p:grpSpPr>
        <a:xfrm>
          <a:off x="0" y="0"/>
          <a:ext cx="0" cy="0"/>
          <a:chOff x="0" y="0"/>
          <a:chExt cx="0" cy="0"/>
        </a:xfrm>
      </p:grpSpPr>
      <p:pic>
        <p:nvPicPr>
          <p:cNvPr id="3" name="Picture 2" descr="Background pattern&#10;&#10;Description automatically generated with medium confidence">
            <a:extLst>
              <a:ext uri="{FF2B5EF4-FFF2-40B4-BE49-F238E27FC236}">
                <a16:creationId xmlns:a16="http://schemas.microsoft.com/office/drawing/2014/main" id="{EADAC919-EA2F-35AA-C89F-CF29E61472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19291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2">
    <p:spTree>
      <p:nvGrpSpPr>
        <p:cNvPr id="1" name=""/>
        <p:cNvGrpSpPr/>
        <p:nvPr/>
      </p:nvGrpSpPr>
      <p:grpSpPr>
        <a:xfrm>
          <a:off x="0" y="0"/>
          <a:ext cx="0" cy="0"/>
          <a:chOff x="0" y="0"/>
          <a:chExt cx="0" cy="0"/>
        </a:xfrm>
      </p:grpSpPr>
      <p:pic>
        <p:nvPicPr>
          <p:cNvPr id="7" name="Block I">
            <a:extLst>
              <a:ext uri="{FF2B5EF4-FFF2-40B4-BE49-F238E27FC236}">
                <a16:creationId xmlns:a16="http://schemas.microsoft.com/office/drawing/2014/main" id="{83CCBDC0-B71E-50D9-1AE4-50C357B154C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16" name="Rectangle 15">
            <a:extLst>
              <a:ext uri="{FF2B5EF4-FFF2-40B4-BE49-F238E27FC236}">
                <a16:creationId xmlns:a16="http://schemas.microsoft.com/office/drawing/2014/main" id="{3E00EE44-1662-6C19-8EEE-4473520AD683}"/>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3" name="Title Placeholder">
            <a:extLst>
              <a:ext uri="{FF2B5EF4-FFF2-40B4-BE49-F238E27FC236}">
                <a16:creationId xmlns:a16="http://schemas.microsoft.com/office/drawing/2014/main" id="{E931AE62-380E-BC43-BCCD-6289A36C1722}"/>
              </a:ext>
            </a:extLst>
          </p:cNvPr>
          <p:cNvSpPr>
            <a:spLocks noGrp="1"/>
          </p:cNvSpPr>
          <p:nvPr>
            <p:ph type="body" sz="quarter" idx="18" hasCustomPrompt="1"/>
          </p:nvPr>
        </p:nvSpPr>
        <p:spPr>
          <a:xfrm>
            <a:off x="654228" y="277803"/>
            <a:ext cx="10370191" cy="1189820"/>
          </a:xfrm>
        </p:spPr>
        <p:txBody>
          <a:bodyPr anchor="ctr" anchorCtr="0">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3200">
                <a:solidFill>
                  <a:schemeClr val="tx2"/>
                </a:solidFill>
                <a:latin typeface="+mj-lt"/>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19" name="Subhead Placeholder - left">
            <a:extLst>
              <a:ext uri="{FF2B5EF4-FFF2-40B4-BE49-F238E27FC236}">
                <a16:creationId xmlns:a16="http://schemas.microsoft.com/office/drawing/2014/main" id="{CC490E05-74DB-0E53-9364-2C3ADCC6A241}"/>
              </a:ext>
            </a:extLst>
          </p:cNvPr>
          <p:cNvSpPr>
            <a:spLocks noGrp="1"/>
          </p:cNvSpPr>
          <p:nvPr>
            <p:ph type="body" sz="quarter" idx="19" hasCustomPrompt="1"/>
          </p:nvPr>
        </p:nvSpPr>
        <p:spPr>
          <a:xfrm>
            <a:off x="652178" y="2009998"/>
            <a:ext cx="4876417" cy="764799"/>
          </a:xfrm>
        </p:spPr>
        <p:txBody>
          <a:bodyPr anchor="ctr">
            <a:normAutofit/>
          </a:bodyPr>
          <a:lstStyle>
            <a:lvl1pPr marL="0" indent="0" algn="l">
              <a:lnSpc>
                <a:spcPct val="100000"/>
              </a:lnSpc>
              <a:spcBef>
                <a:spcPts val="0"/>
              </a:spcBef>
              <a:buNone/>
              <a:defRPr sz="3000">
                <a:solidFill>
                  <a:schemeClr val="bg2"/>
                </a:solidFill>
                <a:latin typeface="+mj-lt"/>
              </a:defRPr>
            </a:lvl1pPr>
          </a:lstStyle>
          <a:p>
            <a:pPr lvl="0"/>
            <a:r>
              <a:rPr lang="en-US" dirty="0"/>
              <a:t>Subhead</a:t>
            </a:r>
          </a:p>
        </p:txBody>
      </p:sp>
      <p:sp>
        <p:nvSpPr>
          <p:cNvPr id="20" name="Text Placeholder 1">
            <a:extLst>
              <a:ext uri="{FF2B5EF4-FFF2-40B4-BE49-F238E27FC236}">
                <a16:creationId xmlns:a16="http://schemas.microsoft.com/office/drawing/2014/main" id="{5611F233-E768-987E-50BE-BF98E82C82BD}"/>
              </a:ext>
            </a:extLst>
          </p:cNvPr>
          <p:cNvSpPr>
            <a:spLocks noGrp="1"/>
          </p:cNvSpPr>
          <p:nvPr>
            <p:ph type="body" sz="quarter" idx="20"/>
          </p:nvPr>
        </p:nvSpPr>
        <p:spPr>
          <a:xfrm>
            <a:off x="652463" y="2785267"/>
            <a:ext cx="4876417" cy="2155443"/>
          </a:xfrm>
        </p:spPr>
        <p:txBody>
          <a:bodyPr>
            <a:normAutofit/>
          </a:bodyPr>
          <a:lstStyle>
            <a:lvl1pPr marL="0" indent="0">
              <a:lnSpc>
                <a:spcPct val="100000"/>
              </a:lnSpc>
              <a:spcBef>
                <a:spcPts val="0"/>
              </a:spcBef>
              <a:buNone/>
              <a:defRPr sz="2000">
                <a:solidFill>
                  <a:schemeClr val="tx2"/>
                </a:solidFill>
              </a:defRPr>
            </a:lvl1pPr>
          </a:lstStyle>
          <a:p>
            <a:pPr lvl="0"/>
            <a:r>
              <a:rPr lang="en-US"/>
              <a:t>Click to edit Master text styles</a:t>
            </a:r>
          </a:p>
        </p:txBody>
      </p:sp>
      <p:sp>
        <p:nvSpPr>
          <p:cNvPr id="14" name="Subhead Placeholder - right">
            <a:extLst>
              <a:ext uri="{FF2B5EF4-FFF2-40B4-BE49-F238E27FC236}">
                <a16:creationId xmlns:a16="http://schemas.microsoft.com/office/drawing/2014/main" id="{224424D1-87E7-3962-19AA-DA17D1EABB17}"/>
              </a:ext>
            </a:extLst>
          </p:cNvPr>
          <p:cNvSpPr>
            <a:spLocks noGrp="1"/>
          </p:cNvSpPr>
          <p:nvPr>
            <p:ph type="body" sz="quarter" idx="21" hasCustomPrompt="1"/>
          </p:nvPr>
        </p:nvSpPr>
        <p:spPr>
          <a:xfrm>
            <a:off x="6148002" y="2009998"/>
            <a:ext cx="4876417" cy="764799"/>
          </a:xfrm>
        </p:spPr>
        <p:txBody>
          <a:bodyPr anchor="ctr">
            <a:normAutofit/>
          </a:bodyPr>
          <a:lstStyle>
            <a:lvl1pPr marL="0" indent="0" algn="l">
              <a:lnSpc>
                <a:spcPct val="100000"/>
              </a:lnSpc>
              <a:spcBef>
                <a:spcPts val="0"/>
              </a:spcBef>
              <a:buNone/>
              <a:defRPr sz="3000">
                <a:solidFill>
                  <a:schemeClr val="tx2"/>
                </a:solidFill>
                <a:latin typeface="+mj-lt"/>
              </a:defRPr>
            </a:lvl1pPr>
          </a:lstStyle>
          <a:p>
            <a:pPr lvl="0"/>
            <a:r>
              <a:rPr lang="en-US" dirty="0"/>
              <a:t>Subhead</a:t>
            </a:r>
          </a:p>
        </p:txBody>
      </p:sp>
      <p:sp>
        <p:nvSpPr>
          <p:cNvPr id="15" name="Text Placeholder 2">
            <a:extLst>
              <a:ext uri="{FF2B5EF4-FFF2-40B4-BE49-F238E27FC236}">
                <a16:creationId xmlns:a16="http://schemas.microsoft.com/office/drawing/2014/main" id="{7629D8EC-3306-885D-34FB-A593175BDA59}"/>
              </a:ext>
            </a:extLst>
          </p:cNvPr>
          <p:cNvSpPr>
            <a:spLocks noGrp="1"/>
          </p:cNvSpPr>
          <p:nvPr>
            <p:ph type="body" sz="quarter" idx="22"/>
          </p:nvPr>
        </p:nvSpPr>
        <p:spPr>
          <a:xfrm>
            <a:off x="6146237" y="2785267"/>
            <a:ext cx="4876417" cy="2155443"/>
          </a:xfrm>
        </p:spPr>
        <p:txBody>
          <a:bodyPr>
            <a:normAutofit/>
          </a:bodyPr>
          <a:lstStyle>
            <a:lvl1pPr marL="0" indent="0">
              <a:lnSpc>
                <a:spcPct val="100000"/>
              </a:lnSpc>
              <a:spcBef>
                <a:spcPts val="0"/>
              </a:spcBef>
              <a:buNone/>
              <a:defRPr sz="2000">
                <a:solidFill>
                  <a:schemeClr val="tx2"/>
                </a:solidFill>
              </a:defRPr>
            </a:lvl1pPr>
          </a:lstStyle>
          <a:p>
            <a:pPr lvl="0"/>
            <a:r>
              <a:rPr lang="en-US"/>
              <a:t>Click to edit Master text styles</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Department/Unit name Placeholder">
            <a:extLst>
              <a:ext uri="{FF2B5EF4-FFF2-40B4-BE49-F238E27FC236}">
                <a16:creationId xmlns:a16="http://schemas.microsoft.com/office/drawing/2014/main" id="{78C65027-A687-41F0-E627-6C9CA6C8D0A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4" name="Slide Number Placeholder">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468254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ransition Slide 2">
    <p:spTree>
      <p:nvGrpSpPr>
        <p:cNvPr id="1" name=""/>
        <p:cNvGrpSpPr/>
        <p:nvPr/>
      </p:nvGrpSpPr>
      <p:grpSpPr>
        <a:xfrm>
          <a:off x="0" y="0"/>
          <a:ext cx="0" cy="0"/>
          <a:chOff x="0" y="0"/>
          <a:chExt cx="0" cy="0"/>
        </a:xfrm>
      </p:grpSpPr>
      <p:pic>
        <p:nvPicPr>
          <p:cNvPr id="4" name="Picture 3" descr="A picture containing orange, yellow, bright&#10;&#10;Description automatically generated">
            <a:extLst>
              <a:ext uri="{FF2B5EF4-FFF2-40B4-BE49-F238E27FC236}">
                <a16:creationId xmlns:a16="http://schemas.microsoft.com/office/drawing/2014/main" id="{087EC6D0-4483-1ACA-F204-347BC79241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11" name="Block I">
            <a:extLst>
              <a:ext uri="{FF2B5EF4-FFF2-40B4-BE49-F238E27FC236}">
                <a16:creationId xmlns:a16="http://schemas.microsoft.com/office/drawing/2014/main" id="{03433787-1CFF-45E7-AF8C-BD6DE67D4134}"/>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98275" y="277804"/>
            <a:ext cx="528575" cy="764797"/>
          </a:xfrm>
          <a:prstGeom prst="rect">
            <a:avLst/>
          </a:prstGeom>
        </p:spPr>
      </p:pic>
      <p:sp>
        <p:nvSpPr>
          <p:cNvPr id="6" name="Title Placeholder">
            <a:extLst>
              <a:ext uri="{FF2B5EF4-FFF2-40B4-BE49-F238E27FC236}">
                <a16:creationId xmlns:a16="http://schemas.microsoft.com/office/drawing/2014/main" id="{1E358E9E-D14A-D868-718C-3F41147F1E52}"/>
              </a:ext>
            </a:extLst>
          </p:cNvPr>
          <p:cNvSpPr>
            <a:spLocks noGrp="1"/>
          </p:cNvSpPr>
          <p:nvPr>
            <p:ph type="title" hasCustomPrompt="1"/>
          </p:nvPr>
        </p:nvSpPr>
        <p:spPr>
          <a:xfrm>
            <a:off x="838200" y="2687996"/>
            <a:ext cx="10515600" cy="1325563"/>
          </a:xfrm>
        </p:spPr>
        <p:txBody>
          <a:bodyPr/>
          <a:lstStyle>
            <a:lvl1pPr algn="ctr">
              <a:lnSpc>
                <a:spcPct val="100000"/>
              </a:lnSpc>
              <a:defRPr sz="6000">
                <a:solidFill>
                  <a:schemeClr val="bg1"/>
                </a:solidFill>
              </a:defRPr>
            </a:lvl1pPr>
          </a:lstStyle>
          <a:p>
            <a:r>
              <a:rPr lang="en-US" dirty="0"/>
              <a:t>Heading</a:t>
            </a:r>
          </a:p>
        </p:txBody>
      </p:sp>
      <p:sp>
        <p:nvSpPr>
          <p:cNvPr id="10" name="Title underscore">
            <a:extLst>
              <a:ext uri="{FF2B5EF4-FFF2-40B4-BE49-F238E27FC236}">
                <a16:creationId xmlns:a16="http://schemas.microsoft.com/office/drawing/2014/main" id="{9AB7A58C-6DBD-4739-B4B2-CF600754B16F}"/>
              </a:ext>
              <a:ext uri="{C183D7F6-B498-43B3-948B-1728B52AA6E4}">
                <adec:decorative xmlns:adec="http://schemas.microsoft.com/office/drawing/2017/decorative" val="1"/>
              </a:ext>
            </a:extLst>
          </p:cNvPr>
          <p:cNvSpPr/>
          <p:nvPr userDrawn="1"/>
        </p:nvSpPr>
        <p:spPr>
          <a:xfrm>
            <a:off x="5455664" y="4159281"/>
            <a:ext cx="1275549" cy="141956"/>
          </a:xfrm>
          <a:prstGeom prst="rect">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2" name="Department/Unit name Placeholder">
            <a:extLst>
              <a:ext uri="{FF2B5EF4-FFF2-40B4-BE49-F238E27FC236}">
                <a16:creationId xmlns:a16="http://schemas.microsoft.com/office/drawing/2014/main" id="{5A4D42FD-F2CE-B461-42FC-B7365425E02A}"/>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3" name="Slide Number Placeholder">
            <a:extLst>
              <a:ext uri="{FF2B5EF4-FFF2-40B4-BE49-F238E27FC236}">
                <a16:creationId xmlns:a16="http://schemas.microsoft.com/office/drawing/2014/main" id="{0C86609E-3488-AC7D-5BCD-1999D3DF71D1}"/>
              </a:ext>
              <a:ext uri="{C183D7F6-B498-43B3-948B-1728B52AA6E4}">
                <adec:decorative xmlns:adec="http://schemas.microsoft.com/office/drawing/2017/decorative" val="1"/>
              </a:ext>
            </a:extLst>
          </p:cNvPr>
          <p:cNvSpPr>
            <a:spLocks noGrp="1"/>
          </p:cNvSpPr>
          <p:nvPr>
            <p:ph type="sldNum" sz="quarter" idx="11"/>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2385533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E08955-08BB-4699-BDD8-1E3D7EEFD8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5" name="Text Placeholder 4">
            <a:extLst>
              <a:ext uri="{FF2B5EF4-FFF2-40B4-BE49-F238E27FC236}">
                <a16:creationId xmlns:a16="http://schemas.microsoft.com/office/drawing/2014/main" id="{AA3B2E1F-8BE8-6F6E-A1F6-527F51B3D0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9">
            <a:extLst>
              <a:ext uri="{FF2B5EF4-FFF2-40B4-BE49-F238E27FC236}">
                <a16:creationId xmlns:a16="http://schemas.microsoft.com/office/drawing/2014/main" id="{EB605B6C-A108-B529-76C2-7C90E4E90D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latin typeface="+mj-lt"/>
              </a:defRPr>
            </a:lvl1pPr>
          </a:lstStyle>
          <a:p>
            <a:fld id="{B0FD7414-5980-47D3-8184-86AD5D3DB244}" type="slidenum">
              <a:rPr lang="en-US" smtClean="0"/>
              <a:t>‹#›</a:t>
            </a:fld>
            <a:endParaRPr lang="en-US"/>
          </a:p>
        </p:txBody>
      </p:sp>
    </p:spTree>
    <p:extLst>
      <p:ext uri="{BB962C8B-B14F-4D97-AF65-F5344CB8AC3E}">
        <p14:creationId xmlns:p14="http://schemas.microsoft.com/office/powerpoint/2010/main" val="3234380448"/>
      </p:ext>
    </p:extLst>
  </p:cSld>
  <p:clrMap bg1="lt1" tx1="dk1" bg2="lt2" tx2="dk2" accent1="accent1" accent2="accent2" accent3="accent3" accent4="accent4" accent5="accent5" accent6="accent6" hlink="hlink" folHlink="folHlink"/>
  <p:sldLayoutIdLst>
    <p:sldLayoutId id="2147483676" r:id="rId1"/>
    <p:sldLayoutId id="2147483671" r:id="rId2"/>
    <p:sldLayoutId id="2147483672" r:id="rId3"/>
    <p:sldLayoutId id="2147483683" r:id="rId4"/>
    <p:sldLayoutId id="2147483674" r:id="rId5"/>
    <p:sldLayoutId id="2147483686" r:id="rId6"/>
    <p:sldLayoutId id="2147483688"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E08955-08BB-4699-BDD8-1E3D7EEFD8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5" name="Text Placeholder 4">
            <a:extLst>
              <a:ext uri="{FF2B5EF4-FFF2-40B4-BE49-F238E27FC236}">
                <a16:creationId xmlns:a16="http://schemas.microsoft.com/office/drawing/2014/main" id="{AA3B2E1F-8BE8-6F6E-A1F6-527F51B3D0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9">
            <a:extLst>
              <a:ext uri="{FF2B5EF4-FFF2-40B4-BE49-F238E27FC236}">
                <a16:creationId xmlns:a16="http://schemas.microsoft.com/office/drawing/2014/main" id="{EB605B6C-A108-B529-76C2-7C90E4E90D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latin typeface="+mj-lt"/>
              </a:defRPr>
            </a:lvl1p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25784929"/>
      </p:ext>
    </p:extLst>
  </p:cSld>
  <p:clrMap bg1="lt1" tx1="dk1" bg2="lt2" tx2="dk2" accent1="accent1" accent2="accent2" accent3="accent3" accent4="accent4" accent5="accent5" accent6="accent6" hlink="hlink" folHlink="folHlink"/>
  <p:sldLayoutIdLst>
    <p:sldLayoutId id="2147483670" r:id="rId1"/>
    <p:sldLayoutId id="2147483666" r:id="rId2"/>
    <p:sldLayoutId id="2147483682" r:id="rId3"/>
    <p:sldLayoutId id="2147483651" r:id="rId4"/>
    <p:sldLayoutId id="2147483684" r:id="rId5"/>
    <p:sldLayoutId id="2147483685" r:id="rId6"/>
    <p:sldLayoutId id="2147483687"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illinois.qualtrics.com/"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hyperlink" Target="https://go.illinois.edu/requestconsult" TargetMode="External"/><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hyperlink" Target="https://www.qualtrics.com/support/survey-platform/survey-module/editing-questions/rich-content-editor/insert-a-graphic/#ImageProperties" TargetMode="External"/><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image" Target="../media/image37.png"/><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s://go.illinois.edu/qualtricsguide"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hyperlink" Target="https://go.uillinois.edu/gdprwebsite" TargetMode="External"/><Relationship Id="rId2" Type="http://schemas.openxmlformats.org/officeDocument/2006/relationships/hyperlink" Target="https://oprs.research.illinois.edu/guidelines-and-resources/research-topics" TargetMode="External"/><Relationship Id="rId1" Type="http://schemas.openxmlformats.org/officeDocument/2006/relationships/slideLayout" Target="../slideLayouts/slideLayout10.xml"/><Relationship Id="rId4" Type="http://schemas.openxmlformats.org/officeDocument/2006/relationships/hyperlink" Target="https://www.vpaa.uillinois.edu/resources/supplemental_privacy_notice_pipl"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webstore.illinois.edu/shop/product.aspx?zpid=4641" TargetMode="External"/><Relationship Id="rId1" Type="http://schemas.openxmlformats.org/officeDocument/2006/relationships/slideLayout" Target="../slideLayouts/slideLayout10.xml"/><Relationship Id="rId4" Type="http://schemas.openxmlformats.org/officeDocument/2006/relationships/image" Target="../media/image6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qualtrics.com/" TargetMode="External"/><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9EC4A6-94ED-FA8C-B0EE-B4DF1240E41A}"/>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Welcome to the Qualtrics Workshop!</a:t>
            </a:r>
          </a:p>
        </p:txBody>
      </p:sp>
      <p:sp>
        <p:nvSpPr>
          <p:cNvPr id="10" name="Text Placeholder 9">
            <a:extLst>
              <a:ext uri="{FF2B5EF4-FFF2-40B4-BE49-F238E27FC236}">
                <a16:creationId xmlns:a16="http://schemas.microsoft.com/office/drawing/2014/main" id="{9E80F972-D302-7F5E-DDB5-0A22A1C728BD}"/>
              </a:ext>
            </a:extLst>
          </p:cNvPr>
          <p:cNvSpPr>
            <a:spLocks noGrp="1"/>
          </p:cNvSpPr>
          <p:nvPr>
            <p:ph type="body" sz="quarter" idx="19"/>
          </p:nvPr>
        </p:nvSpPr>
        <p:spPr>
          <a:xfrm>
            <a:off x="654228" y="1731376"/>
            <a:ext cx="10370191" cy="3622821"/>
          </a:xfrm>
        </p:spPr>
        <p:txBody>
          <a:bodyPr>
            <a:normAutofit/>
          </a:bodyPr>
          <a:lstStyle/>
          <a:p>
            <a:pPr>
              <a:lnSpc>
                <a:spcPct val="110000"/>
              </a:lnSpc>
              <a:spcAft>
                <a:spcPts val="1800"/>
              </a:spcAft>
            </a:pPr>
            <a:r>
              <a:rPr lang="en-US" dirty="0">
                <a:solidFill>
                  <a:schemeClr val="tx1"/>
                </a:solidFill>
              </a:rPr>
              <a:t>Please go to </a:t>
            </a:r>
            <a:r>
              <a:rPr lang="en-US" dirty="0">
                <a:solidFill>
                  <a:schemeClr val="tx1"/>
                </a:solidFill>
                <a:hlinkClick r:id="rId3"/>
              </a:rPr>
              <a:t>illinois.qualtrics.com</a:t>
            </a:r>
            <a:r>
              <a:rPr lang="en-US" dirty="0">
                <a:solidFill>
                  <a:schemeClr val="tx1"/>
                </a:solidFill>
              </a:rPr>
              <a:t> and sign in with your Illinois </a:t>
            </a:r>
            <a:r>
              <a:rPr lang="en-US" dirty="0" err="1">
                <a:solidFill>
                  <a:schemeClr val="tx1"/>
                </a:solidFill>
              </a:rPr>
              <a:t>netID</a:t>
            </a:r>
            <a:r>
              <a:rPr lang="en-US" dirty="0">
                <a:solidFill>
                  <a:schemeClr val="tx1"/>
                </a:solidFill>
              </a:rPr>
              <a:t> and password</a:t>
            </a:r>
            <a:br>
              <a:rPr lang="en-US" dirty="0">
                <a:solidFill>
                  <a:schemeClr val="tx1"/>
                </a:solidFill>
              </a:rPr>
            </a:br>
            <a:endParaRPr lang="en-US" dirty="0">
              <a:solidFill>
                <a:schemeClr val="tx1"/>
              </a:solidFill>
            </a:endParaRPr>
          </a:p>
          <a:p>
            <a:pPr>
              <a:lnSpc>
                <a:spcPct val="110000"/>
              </a:lnSpc>
              <a:spcAft>
                <a:spcPts val="1800"/>
              </a:spcAft>
            </a:pPr>
            <a:r>
              <a:rPr lang="en-US" dirty="0">
                <a:solidFill>
                  <a:schemeClr val="tx1"/>
                </a:solidFill>
              </a:rPr>
              <a:t>Be ready with questions or issues you may have with your own surveys or projects – we will have time to discuss them</a:t>
            </a:r>
          </a:p>
        </p:txBody>
      </p:sp>
      <p:sp>
        <p:nvSpPr>
          <p:cNvPr id="5" name="Department/Unit name Placeholder">
            <a:extLst>
              <a:ext uri="{FF2B5EF4-FFF2-40B4-BE49-F238E27FC236}">
                <a16:creationId xmlns:a16="http://schemas.microsoft.com/office/drawing/2014/main" id="{CF1EC5FD-EED4-2E4E-A82C-C2FA1010FAAF}"/>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6" name="Slide Number Placeholder ">
            <a:extLst>
              <a:ext uri="{FF2B5EF4-FFF2-40B4-BE49-F238E27FC236}">
                <a16:creationId xmlns:a16="http://schemas.microsoft.com/office/drawing/2014/main" id="{0B9BBAA9-91E1-31DB-25E6-02A496218CB3}"/>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1</a:t>
            </a:fld>
            <a:endParaRPr lang="en-US" dirty="0"/>
          </a:p>
        </p:txBody>
      </p:sp>
    </p:spTree>
    <p:extLst>
      <p:ext uri="{BB962C8B-B14F-4D97-AF65-F5344CB8AC3E}">
        <p14:creationId xmlns:p14="http://schemas.microsoft.com/office/powerpoint/2010/main" val="355753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FB848E-2F2D-2C17-3019-7AA4E855550B}"/>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Create a New Project (2)</a:t>
            </a:r>
          </a:p>
        </p:txBody>
      </p:sp>
      <p:sp>
        <p:nvSpPr>
          <p:cNvPr id="4" name="Text Placeholder 3">
            <a:extLst>
              <a:ext uri="{FF2B5EF4-FFF2-40B4-BE49-F238E27FC236}">
                <a16:creationId xmlns:a16="http://schemas.microsoft.com/office/drawing/2014/main" id="{80BF69BC-CDD3-AF24-A0D2-AD0ECA6E1012}"/>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C81903DF-1283-CDFB-59A8-2ECB6ECA020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10</a:t>
            </a:fld>
            <a:endParaRPr lang="en-US" dirty="0"/>
          </a:p>
        </p:txBody>
      </p:sp>
      <p:grpSp>
        <p:nvGrpSpPr>
          <p:cNvPr id="7" name="Group 6" descr="'Create a new project' screen, highlighting the 'From scratch &gt; Survey' button">
            <a:extLst>
              <a:ext uri="{FF2B5EF4-FFF2-40B4-BE49-F238E27FC236}">
                <a16:creationId xmlns:a16="http://schemas.microsoft.com/office/drawing/2014/main" id="{10EDDFDE-2C18-F95D-2017-7C84BBAA04A3}"/>
              </a:ext>
            </a:extLst>
          </p:cNvPr>
          <p:cNvGrpSpPr/>
          <p:nvPr/>
        </p:nvGrpSpPr>
        <p:grpSpPr>
          <a:xfrm>
            <a:off x="1795960" y="1377388"/>
            <a:ext cx="8086725" cy="4103224"/>
            <a:chOff x="1795960" y="1377388"/>
            <a:chExt cx="8086725" cy="4103224"/>
          </a:xfrm>
        </p:grpSpPr>
        <p:pic>
          <p:nvPicPr>
            <p:cNvPr id="6" name="Picture 5">
              <a:extLst>
                <a:ext uri="{FF2B5EF4-FFF2-40B4-BE49-F238E27FC236}">
                  <a16:creationId xmlns:a16="http://schemas.microsoft.com/office/drawing/2014/main" id="{FA43BF90-2ED4-E842-A4BA-9C3B666B8B8B}"/>
                </a:ext>
              </a:extLst>
            </p:cNvPr>
            <p:cNvPicPr>
              <a:picLocks noChangeAspect="1"/>
            </p:cNvPicPr>
            <p:nvPr/>
          </p:nvPicPr>
          <p:blipFill>
            <a:blip r:embed="rId2"/>
            <a:stretch>
              <a:fillRect/>
            </a:stretch>
          </p:blipFill>
          <p:spPr>
            <a:xfrm>
              <a:off x="1795960" y="1377388"/>
              <a:ext cx="8086725" cy="4103224"/>
            </a:xfrm>
            <a:prstGeom prst="rect">
              <a:avLst/>
            </a:prstGeom>
          </p:spPr>
        </p:pic>
        <p:sp>
          <p:nvSpPr>
            <p:cNvPr id="3" name="Oval 2">
              <a:extLst>
                <a:ext uri="{FF2B5EF4-FFF2-40B4-BE49-F238E27FC236}">
                  <a16:creationId xmlns:a16="http://schemas.microsoft.com/office/drawing/2014/main" id="{29EAC2B3-1394-0F86-5C5D-202696385BE7}"/>
                </a:ext>
              </a:extLst>
            </p:cNvPr>
            <p:cNvSpPr/>
            <p:nvPr/>
          </p:nvSpPr>
          <p:spPr>
            <a:xfrm>
              <a:off x="3258931" y="2343361"/>
              <a:ext cx="1741694" cy="657014"/>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Tree>
    <p:extLst>
      <p:ext uri="{BB962C8B-B14F-4D97-AF65-F5344CB8AC3E}">
        <p14:creationId xmlns:p14="http://schemas.microsoft.com/office/powerpoint/2010/main" val="136045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EE82D2-40E8-53FD-0F92-568BF51D7C66}"/>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Create a New Project (3)</a:t>
            </a:r>
          </a:p>
        </p:txBody>
      </p:sp>
      <p:sp>
        <p:nvSpPr>
          <p:cNvPr id="4" name="Text Placeholder 3">
            <a:extLst>
              <a:ext uri="{FF2B5EF4-FFF2-40B4-BE49-F238E27FC236}">
                <a16:creationId xmlns:a16="http://schemas.microsoft.com/office/drawing/2014/main" id="{B07B5803-EB3E-C907-0EB3-6477480BB23A}"/>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F4E54328-4DC7-5FC6-83DA-1E05B8BD6AFD}"/>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11</a:t>
            </a:fld>
            <a:endParaRPr lang="en-US" dirty="0"/>
          </a:p>
        </p:txBody>
      </p:sp>
      <p:grpSp>
        <p:nvGrpSpPr>
          <p:cNvPr id="14" name="Group 13" descr="'Create a new project' screen, after 'From scratch &gt; Survey' has been selected. A new panel on the right shows the option to 'Get started'">
            <a:extLst>
              <a:ext uri="{FF2B5EF4-FFF2-40B4-BE49-F238E27FC236}">
                <a16:creationId xmlns:a16="http://schemas.microsoft.com/office/drawing/2014/main" id="{0A39FFD5-31EF-D093-7078-A435D4B6674D}"/>
              </a:ext>
            </a:extLst>
          </p:cNvPr>
          <p:cNvGrpSpPr/>
          <p:nvPr/>
        </p:nvGrpSpPr>
        <p:grpSpPr>
          <a:xfrm>
            <a:off x="1864731" y="1355960"/>
            <a:ext cx="7949184" cy="4263015"/>
            <a:chOff x="1864731" y="1355960"/>
            <a:chExt cx="7949184" cy="4263015"/>
          </a:xfrm>
        </p:grpSpPr>
        <p:pic>
          <p:nvPicPr>
            <p:cNvPr id="11" name="Picture 10">
              <a:extLst>
                <a:ext uri="{FF2B5EF4-FFF2-40B4-BE49-F238E27FC236}">
                  <a16:creationId xmlns:a16="http://schemas.microsoft.com/office/drawing/2014/main" id="{270E0B42-5B46-7002-C226-8F1AEB4A034F}"/>
                </a:ext>
              </a:extLst>
            </p:cNvPr>
            <p:cNvPicPr>
              <a:picLocks noChangeAspect="1"/>
            </p:cNvPicPr>
            <p:nvPr/>
          </p:nvPicPr>
          <p:blipFill>
            <a:blip r:embed="rId2"/>
            <a:stretch>
              <a:fillRect/>
            </a:stretch>
          </p:blipFill>
          <p:spPr>
            <a:xfrm>
              <a:off x="1864731" y="1355960"/>
              <a:ext cx="7949184" cy="4146079"/>
            </a:xfrm>
            <a:prstGeom prst="rect">
              <a:avLst/>
            </a:prstGeom>
          </p:spPr>
        </p:pic>
        <p:sp>
          <p:nvSpPr>
            <p:cNvPr id="12" name="Oval 11">
              <a:extLst>
                <a:ext uri="{FF2B5EF4-FFF2-40B4-BE49-F238E27FC236}">
                  <a16:creationId xmlns:a16="http://schemas.microsoft.com/office/drawing/2014/main" id="{0BC42C04-4456-573D-C95D-D4210BA8035E}"/>
                </a:ext>
              </a:extLst>
            </p:cNvPr>
            <p:cNvSpPr/>
            <p:nvPr/>
          </p:nvSpPr>
          <p:spPr>
            <a:xfrm>
              <a:off x="7995523" y="4961961"/>
              <a:ext cx="1741694" cy="657014"/>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Tree>
    <p:extLst>
      <p:ext uri="{BB962C8B-B14F-4D97-AF65-F5344CB8AC3E}">
        <p14:creationId xmlns:p14="http://schemas.microsoft.com/office/powerpoint/2010/main" val="2260156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EE82D2-40E8-53FD-0F92-568BF51D7C66}"/>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Create a New Project (4)</a:t>
            </a:r>
          </a:p>
        </p:txBody>
      </p:sp>
      <p:sp>
        <p:nvSpPr>
          <p:cNvPr id="4" name="Text Placeholder 3">
            <a:extLst>
              <a:ext uri="{FF2B5EF4-FFF2-40B4-BE49-F238E27FC236}">
                <a16:creationId xmlns:a16="http://schemas.microsoft.com/office/drawing/2014/main" id="{B07B5803-EB3E-C907-0EB3-6477480BB23A}"/>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F4E54328-4DC7-5FC6-83DA-1E05B8BD6AFD}"/>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12</a:t>
            </a:fld>
            <a:endParaRPr lang="en-US" dirty="0"/>
          </a:p>
        </p:txBody>
      </p:sp>
      <p:grpSp>
        <p:nvGrpSpPr>
          <p:cNvPr id="8" name="Group 7" descr="'Create a new project' pop menu, emphasizing the fields to name the project and the 'Create project' button at the bottom">
            <a:extLst>
              <a:ext uri="{FF2B5EF4-FFF2-40B4-BE49-F238E27FC236}">
                <a16:creationId xmlns:a16="http://schemas.microsoft.com/office/drawing/2014/main" id="{B3F91765-1571-B80B-6B12-DE3E587FE1C0}"/>
              </a:ext>
            </a:extLst>
          </p:cNvPr>
          <p:cNvGrpSpPr/>
          <p:nvPr/>
        </p:nvGrpSpPr>
        <p:grpSpPr>
          <a:xfrm>
            <a:off x="4282394" y="1406269"/>
            <a:ext cx="3113857" cy="4045462"/>
            <a:chOff x="4282394" y="1406269"/>
            <a:chExt cx="3113857" cy="4045462"/>
          </a:xfrm>
        </p:grpSpPr>
        <p:pic>
          <p:nvPicPr>
            <p:cNvPr id="6" name="Picture 5">
              <a:extLst>
                <a:ext uri="{FF2B5EF4-FFF2-40B4-BE49-F238E27FC236}">
                  <a16:creationId xmlns:a16="http://schemas.microsoft.com/office/drawing/2014/main" id="{8F1CCEDC-DD7F-B7AF-B02D-3B8757BF6D09}"/>
                </a:ext>
              </a:extLst>
            </p:cNvPr>
            <p:cNvPicPr>
              <a:picLocks noChangeAspect="1"/>
            </p:cNvPicPr>
            <p:nvPr/>
          </p:nvPicPr>
          <p:blipFill>
            <a:blip r:embed="rId2"/>
            <a:stretch>
              <a:fillRect/>
            </a:stretch>
          </p:blipFill>
          <p:spPr>
            <a:xfrm>
              <a:off x="4282394" y="1406269"/>
              <a:ext cx="3113857" cy="4045462"/>
            </a:xfrm>
            <a:prstGeom prst="rect">
              <a:avLst/>
            </a:prstGeom>
          </p:spPr>
        </p:pic>
        <p:sp>
          <p:nvSpPr>
            <p:cNvPr id="12" name="Oval 11">
              <a:extLst>
                <a:ext uri="{FF2B5EF4-FFF2-40B4-BE49-F238E27FC236}">
                  <a16:creationId xmlns:a16="http://schemas.microsoft.com/office/drawing/2014/main" id="{0BC42C04-4456-573D-C95D-D4210BA8035E}"/>
                </a:ext>
              </a:extLst>
            </p:cNvPr>
            <p:cNvSpPr/>
            <p:nvPr/>
          </p:nvSpPr>
          <p:spPr>
            <a:xfrm>
              <a:off x="4624959" y="4361687"/>
              <a:ext cx="2355869" cy="659175"/>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sp>
          <p:nvSpPr>
            <p:cNvPr id="7" name="Oval 6">
              <a:extLst>
                <a:ext uri="{FF2B5EF4-FFF2-40B4-BE49-F238E27FC236}">
                  <a16:creationId xmlns:a16="http://schemas.microsoft.com/office/drawing/2014/main" id="{7515C132-0B8C-0C14-24EF-F220D191024B}"/>
                </a:ext>
              </a:extLst>
            </p:cNvPr>
            <p:cNvSpPr/>
            <p:nvPr/>
          </p:nvSpPr>
          <p:spPr>
            <a:xfrm>
              <a:off x="4533900" y="2470914"/>
              <a:ext cx="2537989" cy="659175"/>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Tree>
    <p:extLst>
      <p:ext uri="{BB962C8B-B14F-4D97-AF65-F5344CB8AC3E}">
        <p14:creationId xmlns:p14="http://schemas.microsoft.com/office/powerpoint/2010/main" val="423187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BD88B7-EC9D-0ADB-EE79-5E5E47CBE6E2}"/>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Survey builder layout</a:t>
            </a:r>
          </a:p>
        </p:txBody>
      </p:sp>
      <p:sp>
        <p:nvSpPr>
          <p:cNvPr id="4" name="Text Placeholder 3">
            <a:extLst>
              <a:ext uri="{FF2B5EF4-FFF2-40B4-BE49-F238E27FC236}">
                <a16:creationId xmlns:a16="http://schemas.microsoft.com/office/drawing/2014/main" id="{C3E0088A-8EED-CD8B-BFF5-40755FAED853}"/>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03F50568-A4C3-716C-3D80-A6EBEAF8269B}"/>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13</a:t>
            </a:fld>
            <a:endParaRPr lang="en-US" dirty="0"/>
          </a:p>
        </p:txBody>
      </p:sp>
      <p:grpSp>
        <p:nvGrpSpPr>
          <p:cNvPr id="7" name="Group 6" descr="Survey builder, highlighing from left to right: The survey toolbar, the question editing pane, the question block, and the question editing area">
            <a:extLst>
              <a:ext uri="{FF2B5EF4-FFF2-40B4-BE49-F238E27FC236}">
                <a16:creationId xmlns:a16="http://schemas.microsoft.com/office/drawing/2014/main" id="{47A43853-748C-621C-D09E-7FFDAE90577A}"/>
              </a:ext>
            </a:extLst>
          </p:cNvPr>
          <p:cNvGrpSpPr/>
          <p:nvPr/>
        </p:nvGrpSpPr>
        <p:grpSpPr>
          <a:xfrm>
            <a:off x="5137" y="1392757"/>
            <a:ext cx="11820414" cy="4444220"/>
            <a:chOff x="5137" y="1392757"/>
            <a:chExt cx="11820414" cy="4444220"/>
          </a:xfrm>
        </p:grpSpPr>
        <p:pic>
          <p:nvPicPr>
            <p:cNvPr id="6" name="Picture 5">
              <a:extLst>
                <a:ext uri="{FF2B5EF4-FFF2-40B4-BE49-F238E27FC236}">
                  <a16:creationId xmlns:a16="http://schemas.microsoft.com/office/drawing/2014/main" id="{6A9CA7A9-0A61-B22F-E644-400430D1C52E}"/>
                </a:ext>
              </a:extLst>
            </p:cNvPr>
            <p:cNvPicPr>
              <a:picLocks noChangeAspect="1"/>
            </p:cNvPicPr>
            <p:nvPr/>
          </p:nvPicPr>
          <p:blipFill>
            <a:blip r:embed="rId2"/>
            <a:stretch>
              <a:fillRect/>
            </a:stretch>
          </p:blipFill>
          <p:spPr>
            <a:xfrm>
              <a:off x="1140431" y="1590242"/>
              <a:ext cx="10685120" cy="4136820"/>
            </a:xfrm>
            <a:prstGeom prst="rect">
              <a:avLst/>
            </a:prstGeom>
          </p:spPr>
        </p:pic>
        <p:sp>
          <p:nvSpPr>
            <p:cNvPr id="10" name="TextBox 9">
              <a:extLst>
                <a:ext uri="{FF2B5EF4-FFF2-40B4-BE49-F238E27FC236}">
                  <a16:creationId xmlns:a16="http://schemas.microsoft.com/office/drawing/2014/main" id="{2F329ED6-DAEC-FDB6-7534-93CDB7E54C64}"/>
                </a:ext>
              </a:extLst>
            </p:cNvPr>
            <p:cNvSpPr txBox="1"/>
            <p:nvPr/>
          </p:nvSpPr>
          <p:spPr>
            <a:xfrm>
              <a:off x="5137" y="2804058"/>
              <a:ext cx="1417834" cy="646331"/>
            </a:xfrm>
            <a:prstGeom prst="rect">
              <a:avLst/>
            </a:prstGeom>
            <a:noFill/>
          </p:spPr>
          <p:txBody>
            <a:bodyPr wrap="square" rtlCol="0">
              <a:spAutoFit/>
            </a:bodyPr>
            <a:lstStyle/>
            <a:p>
              <a:r>
                <a:rPr lang="en-US" b="1" dirty="0">
                  <a:solidFill>
                    <a:srgbClr val="FF5F05"/>
                  </a:solidFill>
                </a:rPr>
                <a:t>Survey toolbar</a:t>
              </a:r>
            </a:p>
          </p:txBody>
        </p:sp>
        <p:sp>
          <p:nvSpPr>
            <p:cNvPr id="11" name="Rectangle: Rounded Corners 10">
              <a:extLst>
                <a:ext uri="{FF2B5EF4-FFF2-40B4-BE49-F238E27FC236}">
                  <a16:creationId xmlns:a16="http://schemas.microsoft.com/office/drawing/2014/main" id="{7FB790B9-3E58-68C5-6807-57D4716CD279}"/>
                </a:ext>
              </a:extLst>
            </p:cNvPr>
            <p:cNvSpPr/>
            <p:nvPr/>
          </p:nvSpPr>
          <p:spPr>
            <a:xfrm>
              <a:off x="3653961" y="3033750"/>
              <a:ext cx="7945536" cy="2267773"/>
            </a:xfrm>
            <a:prstGeom prst="roundRect">
              <a:avLst/>
            </a:prstGeom>
            <a:noFill/>
            <a:ln w="254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CEC3E3A-FCB2-B560-4CA5-C014CB9DCA85}"/>
                </a:ext>
              </a:extLst>
            </p:cNvPr>
            <p:cNvSpPr txBox="1"/>
            <p:nvPr/>
          </p:nvSpPr>
          <p:spPr>
            <a:xfrm>
              <a:off x="5675714" y="1392757"/>
              <a:ext cx="2029146" cy="369332"/>
            </a:xfrm>
            <a:prstGeom prst="rect">
              <a:avLst/>
            </a:prstGeom>
            <a:noFill/>
          </p:spPr>
          <p:txBody>
            <a:bodyPr wrap="square" rtlCol="0">
              <a:spAutoFit/>
            </a:bodyPr>
            <a:lstStyle/>
            <a:p>
              <a:r>
                <a:rPr lang="en-US" b="1" dirty="0">
                  <a:solidFill>
                    <a:srgbClr val="FF5F05"/>
                  </a:solidFill>
                </a:rPr>
                <a:t>Question block</a:t>
              </a:r>
            </a:p>
          </p:txBody>
        </p:sp>
        <p:sp>
          <p:nvSpPr>
            <p:cNvPr id="13" name="TextBox 12">
              <a:extLst>
                <a:ext uri="{FF2B5EF4-FFF2-40B4-BE49-F238E27FC236}">
                  <a16:creationId xmlns:a16="http://schemas.microsoft.com/office/drawing/2014/main" id="{E3F53F09-E7D7-EB1E-8501-58E2684C2A08}"/>
                </a:ext>
              </a:extLst>
            </p:cNvPr>
            <p:cNvSpPr txBox="1"/>
            <p:nvPr/>
          </p:nvSpPr>
          <p:spPr>
            <a:xfrm>
              <a:off x="6353666" y="3878653"/>
              <a:ext cx="2383604" cy="369332"/>
            </a:xfrm>
            <a:prstGeom prst="rect">
              <a:avLst/>
            </a:prstGeom>
            <a:noFill/>
          </p:spPr>
          <p:txBody>
            <a:bodyPr wrap="square" rtlCol="0">
              <a:spAutoFit/>
            </a:bodyPr>
            <a:lstStyle/>
            <a:p>
              <a:r>
                <a:rPr lang="en-US" b="1" dirty="0">
                  <a:solidFill>
                    <a:srgbClr val="FF5F05"/>
                  </a:solidFill>
                </a:rPr>
                <a:t>Question editing area</a:t>
              </a:r>
            </a:p>
          </p:txBody>
        </p:sp>
        <p:sp>
          <p:nvSpPr>
            <p:cNvPr id="14" name="Rectangle: Rounded Corners 13">
              <a:extLst>
                <a:ext uri="{FF2B5EF4-FFF2-40B4-BE49-F238E27FC236}">
                  <a16:creationId xmlns:a16="http://schemas.microsoft.com/office/drawing/2014/main" id="{8EB3C7DF-319E-2294-03D5-D9B50EFF099B}"/>
                </a:ext>
              </a:extLst>
            </p:cNvPr>
            <p:cNvSpPr/>
            <p:nvPr/>
          </p:nvSpPr>
          <p:spPr>
            <a:xfrm>
              <a:off x="1509575" y="2096910"/>
              <a:ext cx="1826862" cy="3740067"/>
            </a:xfrm>
            <a:prstGeom prst="roundRect">
              <a:avLst/>
            </a:prstGeom>
            <a:noFill/>
            <a:ln w="254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F85754EE-1E5B-ED6F-4669-CE7D39298A02}"/>
                </a:ext>
              </a:extLst>
            </p:cNvPr>
            <p:cNvSpPr txBox="1"/>
            <p:nvPr/>
          </p:nvSpPr>
          <p:spPr>
            <a:xfrm>
              <a:off x="2356155" y="1443243"/>
              <a:ext cx="2496555" cy="369332"/>
            </a:xfrm>
            <a:prstGeom prst="rect">
              <a:avLst/>
            </a:prstGeom>
            <a:noFill/>
          </p:spPr>
          <p:txBody>
            <a:bodyPr wrap="square" rtlCol="0">
              <a:spAutoFit/>
            </a:bodyPr>
            <a:lstStyle/>
            <a:p>
              <a:r>
                <a:rPr lang="en-US" b="1" dirty="0">
                  <a:solidFill>
                    <a:srgbClr val="FF5F05"/>
                  </a:solidFill>
                </a:rPr>
                <a:t>Question editing pane</a:t>
              </a:r>
            </a:p>
          </p:txBody>
        </p:sp>
        <p:cxnSp>
          <p:nvCxnSpPr>
            <p:cNvPr id="16" name="Straight Arrow Connector 15">
              <a:extLst>
                <a:ext uri="{FF2B5EF4-FFF2-40B4-BE49-F238E27FC236}">
                  <a16:creationId xmlns:a16="http://schemas.microsoft.com/office/drawing/2014/main" id="{0EEA8CD8-6CBB-DCC2-C7DD-203399B4C156}"/>
                </a:ext>
              </a:extLst>
            </p:cNvPr>
            <p:cNvCxnSpPr>
              <a:cxnSpLocks/>
            </p:cNvCxnSpPr>
            <p:nvPr/>
          </p:nvCxnSpPr>
          <p:spPr>
            <a:xfrm flipH="1">
              <a:off x="2639505" y="1838466"/>
              <a:ext cx="696932" cy="509635"/>
            </a:xfrm>
            <a:prstGeom prst="straightConnector1">
              <a:avLst/>
            </a:prstGeom>
            <a:ln w="38100">
              <a:solidFill>
                <a:schemeClr val="bg2"/>
              </a:solidFill>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a:extLst>
                <a:ext uri="{FF2B5EF4-FFF2-40B4-BE49-F238E27FC236}">
                  <a16:creationId xmlns:a16="http://schemas.microsoft.com/office/drawing/2014/main" id="{277D38D6-4883-67AF-704E-99C9B3021A1F}"/>
                </a:ext>
              </a:extLst>
            </p:cNvPr>
            <p:cNvCxnSpPr>
              <a:cxnSpLocks/>
            </p:cNvCxnSpPr>
            <p:nvPr/>
          </p:nvCxnSpPr>
          <p:spPr>
            <a:xfrm flipH="1">
              <a:off x="5296351" y="1738755"/>
              <a:ext cx="1057315" cy="1228263"/>
            </a:xfrm>
            <a:prstGeom prst="straightConnector1">
              <a:avLst/>
            </a:prstGeom>
            <a:ln w="38100">
              <a:solidFill>
                <a:schemeClr val="bg2"/>
              </a:solidFill>
              <a:tailEnd type="triangle"/>
            </a:ln>
          </p:spPr>
          <p:style>
            <a:lnRef idx="3">
              <a:schemeClr val="dk1"/>
            </a:lnRef>
            <a:fillRef idx="0">
              <a:schemeClr val="dk1"/>
            </a:fillRef>
            <a:effectRef idx="2">
              <a:schemeClr val="dk1"/>
            </a:effectRef>
            <a:fontRef idx="minor">
              <a:schemeClr val="tx1"/>
            </a:fontRef>
          </p:style>
        </p:cxnSp>
        <p:sp>
          <p:nvSpPr>
            <p:cNvPr id="23" name="Left Brace 22">
              <a:extLst>
                <a:ext uri="{FF2B5EF4-FFF2-40B4-BE49-F238E27FC236}">
                  <a16:creationId xmlns:a16="http://schemas.microsoft.com/office/drawing/2014/main" id="{BB29AB47-5B9D-662D-FFD6-759E2F30092C}"/>
                </a:ext>
              </a:extLst>
            </p:cNvPr>
            <p:cNvSpPr/>
            <p:nvPr/>
          </p:nvSpPr>
          <p:spPr>
            <a:xfrm>
              <a:off x="803810" y="2348101"/>
              <a:ext cx="336621" cy="1530552"/>
            </a:xfrm>
            <a:prstGeom prst="leftBrace">
              <a:avLst/>
            </a:prstGeom>
            <a:ln w="15875">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973278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AF24A0-EF04-AFEC-4B08-4F07B5A4784A}"/>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Survey Toolbar</a:t>
            </a:r>
          </a:p>
        </p:txBody>
      </p:sp>
      <p:sp>
        <p:nvSpPr>
          <p:cNvPr id="8" name="Text Placeholder 7">
            <a:extLst>
              <a:ext uri="{FF2B5EF4-FFF2-40B4-BE49-F238E27FC236}">
                <a16:creationId xmlns:a16="http://schemas.microsoft.com/office/drawing/2014/main" id="{5207D646-8195-2A07-B135-DFCFCAC28D69}"/>
              </a:ext>
              <a:ext uri="{C183D7F6-B498-43B3-948B-1728B52AA6E4}">
                <adec:decorative xmlns:adec="http://schemas.microsoft.com/office/drawing/2017/decorative" val="0"/>
              </a:ext>
            </a:extLst>
          </p:cNvPr>
          <p:cNvSpPr>
            <a:spLocks noGrp="1"/>
          </p:cNvSpPr>
          <p:nvPr>
            <p:ph type="body" sz="quarter" idx="21"/>
          </p:nvPr>
        </p:nvSpPr>
        <p:spPr>
          <a:xfrm>
            <a:off x="654229" y="1904561"/>
            <a:ext cx="5600268" cy="3813193"/>
          </a:xfrm>
        </p:spPr>
        <p:txBody>
          <a:bodyPr>
            <a:normAutofit/>
          </a:bodyPr>
          <a:lstStyle/>
          <a:p>
            <a:r>
              <a:rPr lang="en-US" sz="2800" dirty="0">
                <a:solidFill>
                  <a:schemeClr val="tx1"/>
                </a:solidFill>
              </a:rPr>
              <a:t>The button in the bottom-left corner shows the toolbar labels</a:t>
            </a:r>
          </a:p>
        </p:txBody>
      </p:sp>
      <p:sp>
        <p:nvSpPr>
          <p:cNvPr id="4" name="Text Placeholder 3">
            <a:extLst>
              <a:ext uri="{FF2B5EF4-FFF2-40B4-BE49-F238E27FC236}">
                <a16:creationId xmlns:a16="http://schemas.microsoft.com/office/drawing/2014/main" id="{1E29460E-AC87-04A9-FA96-69894B7F05AE}"/>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5590FAD9-46C2-2ACB-D2A0-273FDF668C76}"/>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14</a:t>
            </a:fld>
            <a:endParaRPr lang="en-US" dirty="0"/>
          </a:p>
        </p:txBody>
      </p:sp>
      <p:pic>
        <p:nvPicPr>
          <p:cNvPr id="7" name="Picture 6" descr="The survey toolbar displays the names of its tabs (i.e., 'Builder' and 'Survey flow') after clicking the button in the bottom-left corner to show the toolbar labels">
            <a:extLst>
              <a:ext uri="{FF2B5EF4-FFF2-40B4-BE49-F238E27FC236}">
                <a16:creationId xmlns:a16="http://schemas.microsoft.com/office/drawing/2014/main" id="{082D2227-1A93-E638-B891-FD75ABC184BF}"/>
              </a:ext>
            </a:extLst>
          </p:cNvPr>
          <p:cNvPicPr>
            <a:picLocks noChangeAspect="1"/>
          </p:cNvPicPr>
          <p:nvPr/>
        </p:nvPicPr>
        <p:blipFill>
          <a:blip r:embed="rId2"/>
          <a:stretch>
            <a:fillRect/>
          </a:stretch>
        </p:blipFill>
        <p:spPr>
          <a:xfrm>
            <a:off x="7707551" y="1467623"/>
            <a:ext cx="2683251" cy="4098466"/>
          </a:xfrm>
          <a:prstGeom prst="rect">
            <a:avLst/>
          </a:prstGeom>
        </p:spPr>
      </p:pic>
      <p:pic>
        <p:nvPicPr>
          <p:cNvPr id="11" name="Picture 10">
            <a:extLst>
              <a:ext uri="{FF2B5EF4-FFF2-40B4-BE49-F238E27FC236}">
                <a16:creationId xmlns:a16="http://schemas.microsoft.com/office/drawing/2014/main" id="{4223D325-653D-8286-06F1-732CD991F53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127413" y="2887612"/>
            <a:ext cx="2517739" cy="793635"/>
          </a:xfrm>
          <a:prstGeom prst="rect">
            <a:avLst/>
          </a:prstGeom>
        </p:spPr>
      </p:pic>
    </p:spTree>
    <p:extLst>
      <p:ext uri="{BB962C8B-B14F-4D97-AF65-F5344CB8AC3E}">
        <p14:creationId xmlns:p14="http://schemas.microsoft.com/office/powerpoint/2010/main" val="3272880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9426D5-330E-49B7-56E6-B4743C25995A}"/>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Blocks (1)</a:t>
            </a:r>
          </a:p>
        </p:txBody>
      </p:sp>
      <p:sp>
        <p:nvSpPr>
          <p:cNvPr id="4" name="Text Placeholder 3">
            <a:extLst>
              <a:ext uri="{FF2B5EF4-FFF2-40B4-BE49-F238E27FC236}">
                <a16:creationId xmlns:a16="http://schemas.microsoft.com/office/drawing/2014/main" id="{CAD3160F-40BB-4DBA-5EE7-D533A83D78EA}"/>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1BDB8731-EBF1-CD75-E90C-DF9ECD387290}"/>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15</a:t>
            </a:fld>
            <a:endParaRPr lang="en-US" dirty="0"/>
          </a:p>
        </p:txBody>
      </p:sp>
      <p:grpSp>
        <p:nvGrpSpPr>
          <p:cNvPr id="11" name="Group 10" descr="Survey builder, highlighing the 'Add block' button">
            <a:extLst>
              <a:ext uri="{FF2B5EF4-FFF2-40B4-BE49-F238E27FC236}">
                <a16:creationId xmlns:a16="http://schemas.microsoft.com/office/drawing/2014/main" id="{1F91DD63-109C-4573-C9FF-B018490D4923}"/>
              </a:ext>
            </a:extLst>
          </p:cNvPr>
          <p:cNvGrpSpPr/>
          <p:nvPr/>
        </p:nvGrpSpPr>
        <p:grpSpPr>
          <a:xfrm>
            <a:off x="1517904" y="1440101"/>
            <a:ext cx="9156192" cy="3977798"/>
            <a:chOff x="1517904" y="1440101"/>
            <a:chExt cx="9156192" cy="3977798"/>
          </a:xfrm>
        </p:grpSpPr>
        <p:pic>
          <p:nvPicPr>
            <p:cNvPr id="7" name="Picture 6">
              <a:extLst>
                <a:ext uri="{FF2B5EF4-FFF2-40B4-BE49-F238E27FC236}">
                  <a16:creationId xmlns:a16="http://schemas.microsoft.com/office/drawing/2014/main" id="{D0F2FFEB-9846-3DAA-26CE-FDEAE74D8CB9}"/>
                </a:ext>
              </a:extLst>
            </p:cNvPr>
            <p:cNvPicPr>
              <a:picLocks noChangeAspect="1"/>
            </p:cNvPicPr>
            <p:nvPr/>
          </p:nvPicPr>
          <p:blipFill>
            <a:blip r:embed="rId2"/>
            <a:stretch>
              <a:fillRect/>
            </a:stretch>
          </p:blipFill>
          <p:spPr>
            <a:xfrm>
              <a:off x="1517904" y="1440101"/>
              <a:ext cx="9156192" cy="3977798"/>
            </a:xfrm>
            <a:prstGeom prst="rect">
              <a:avLst/>
            </a:prstGeom>
          </p:spPr>
        </p:pic>
        <p:sp>
          <p:nvSpPr>
            <p:cNvPr id="10" name="Oval 9">
              <a:extLst>
                <a:ext uri="{FF2B5EF4-FFF2-40B4-BE49-F238E27FC236}">
                  <a16:creationId xmlns:a16="http://schemas.microsoft.com/office/drawing/2014/main" id="{E669563C-A6C8-097B-1E83-F1CEFB5F750F}"/>
                </a:ext>
              </a:extLst>
            </p:cNvPr>
            <p:cNvSpPr/>
            <p:nvPr/>
          </p:nvSpPr>
          <p:spPr>
            <a:xfrm>
              <a:off x="4918065" y="4758724"/>
              <a:ext cx="2355869" cy="659175"/>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Tree>
    <p:extLst>
      <p:ext uri="{BB962C8B-B14F-4D97-AF65-F5344CB8AC3E}">
        <p14:creationId xmlns:p14="http://schemas.microsoft.com/office/powerpoint/2010/main" val="3952550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9426D5-330E-49B7-56E6-B4743C25995A}"/>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Blocks (2)</a:t>
            </a:r>
          </a:p>
        </p:txBody>
      </p:sp>
      <p:sp>
        <p:nvSpPr>
          <p:cNvPr id="3" name="Text Placeholder 2">
            <a:extLst>
              <a:ext uri="{FF2B5EF4-FFF2-40B4-BE49-F238E27FC236}">
                <a16:creationId xmlns:a16="http://schemas.microsoft.com/office/drawing/2014/main" id="{32B00BA4-E746-19CA-4D31-147005334614}"/>
              </a:ext>
            </a:extLst>
          </p:cNvPr>
          <p:cNvSpPr>
            <a:spLocks noGrp="1"/>
          </p:cNvSpPr>
          <p:nvPr>
            <p:ph type="body" sz="quarter" idx="21"/>
          </p:nvPr>
        </p:nvSpPr>
        <p:spPr>
          <a:xfrm>
            <a:off x="654228" y="1467622"/>
            <a:ext cx="11239109" cy="4740137"/>
          </a:xfrm>
        </p:spPr>
        <p:txBody>
          <a:bodyPr>
            <a:normAutofit lnSpcReduction="10000"/>
          </a:bodyPr>
          <a:lstStyle/>
          <a:p>
            <a:pPr>
              <a:lnSpc>
                <a:spcPct val="110000"/>
              </a:lnSpc>
            </a:pPr>
            <a:r>
              <a:rPr lang="en-US" dirty="0"/>
              <a:t>What are blocks?</a:t>
            </a:r>
          </a:p>
          <a:p>
            <a:pPr lvl="1">
              <a:lnSpc>
                <a:spcPct val="110000"/>
              </a:lnSpc>
            </a:pPr>
            <a:r>
              <a:rPr lang="en-US" dirty="0"/>
              <a:t>A way to group survey questions</a:t>
            </a:r>
          </a:p>
          <a:p>
            <a:pPr lvl="1">
              <a:lnSpc>
                <a:spcPct val="110000"/>
              </a:lnSpc>
            </a:pPr>
            <a:endParaRPr lang="en-US" dirty="0"/>
          </a:p>
          <a:p>
            <a:pPr>
              <a:lnSpc>
                <a:spcPct val="110000"/>
              </a:lnSpc>
            </a:pPr>
            <a:r>
              <a:rPr lang="en-US" dirty="0"/>
              <a:t>When use blocks?</a:t>
            </a:r>
            <a:endParaRPr lang="en-US" b="1" dirty="0">
              <a:latin typeface="+mn-lt"/>
            </a:endParaRPr>
          </a:p>
          <a:p>
            <a:pPr lvl="1">
              <a:lnSpc>
                <a:spcPct val="110000"/>
              </a:lnSpc>
            </a:pPr>
            <a:r>
              <a:rPr lang="en-US" dirty="0"/>
              <a:t>Simple survey? Maybe one block is enough</a:t>
            </a:r>
          </a:p>
          <a:p>
            <a:pPr lvl="1">
              <a:lnSpc>
                <a:spcPct val="110000"/>
              </a:lnSpc>
            </a:pPr>
            <a:r>
              <a:rPr lang="en-US" dirty="0"/>
              <a:t>Complex survey? Break into blocks!</a:t>
            </a:r>
          </a:p>
          <a:p>
            <a:pPr lvl="1">
              <a:lnSpc>
                <a:spcPct val="110000"/>
              </a:lnSpc>
            </a:pPr>
            <a:endParaRPr lang="en-US" dirty="0"/>
          </a:p>
          <a:p>
            <a:pPr>
              <a:lnSpc>
                <a:spcPct val="110000"/>
              </a:lnSpc>
            </a:pPr>
            <a:r>
              <a:rPr lang="en-US" dirty="0"/>
              <a:t>Benefits of blocks?</a:t>
            </a:r>
          </a:p>
          <a:p>
            <a:pPr lvl="1">
              <a:lnSpc>
                <a:spcPct val="110000"/>
              </a:lnSpc>
            </a:pPr>
            <a:r>
              <a:rPr lang="en-US" dirty="0"/>
              <a:t>Survey logic</a:t>
            </a:r>
          </a:p>
          <a:p>
            <a:pPr lvl="1">
              <a:lnSpc>
                <a:spcPct val="110000"/>
              </a:lnSpc>
            </a:pPr>
            <a:r>
              <a:rPr lang="en-US" dirty="0"/>
              <a:t>Organization</a:t>
            </a:r>
          </a:p>
        </p:txBody>
      </p:sp>
      <p:sp>
        <p:nvSpPr>
          <p:cNvPr id="4" name="Text Placeholder 3">
            <a:extLst>
              <a:ext uri="{FF2B5EF4-FFF2-40B4-BE49-F238E27FC236}">
                <a16:creationId xmlns:a16="http://schemas.microsoft.com/office/drawing/2014/main" id="{CAD3160F-40BB-4DBA-5EE7-D533A83D78EA}"/>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1BDB8731-EBF1-CD75-E90C-DF9ECD387290}"/>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16</a:t>
            </a:fld>
            <a:endParaRPr lang="en-US" dirty="0"/>
          </a:p>
        </p:txBody>
      </p:sp>
    </p:spTree>
    <p:extLst>
      <p:ext uri="{BB962C8B-B14F-4D97-AF65-F5344CB8AC3E}">
        <p14:creationId xmlns:p14="http://schemas.microsoft.com/office/powerpoint/2010/main" val="3600593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9426D5-330E-49B7-56E6-B4743C25995A}"/>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Blocks in a research study (1)</a:t>
            </a:r>
          </a:p>
        </p:txBody>
      </p:sp>
      <p:sp>
        <p:nvSpPr>
          <p:cNvPr id="3" name="Text Placeholder 2">
            <a:extLst>
              <a:ext uri="{FF2B5EF4-FFF2-40B4-BE49-F238E27FC236}">
                <a16:creationId xmlns:a16="http://schemas.microsoft.com/office/drawing/2014/main" id="{32B00BA4-E746-19CA-4D31-147005334614}"/>
              </a:ext>
            </a:extLst>
          </p:cNvPr>
          <p:cNvSpPr>
            <a:spLocks noGrp="1"/>
          </p:cNvSpPr>
          <p:nvPr>
            <p:ph type="body" sz="quarter" idx="21"/>
          </p:nvPr>
        </p:nvSpPr>
        <p:spPr>
          <a:xfrm>
            <a:off x="654228" y="1280160"/>
            <a:ext cx="11239109" cy="4882896"/>
          </a:xfrm>
        </p:spPr>
        <p:txBody>
          <a:bodyPr>
            <a:normAutofit/>
          </a:bodyPr>
          <a:lstStyle/>
          <a:p>
            <a:pPr>
              <a:lnSpc>
                <a:spcPct val="150000"/>
              </a:lnSpc>
            </a:pPr>
            <a:r>
              <a:rPr lang="en-US" dirty="0"/>
              <a:t>Introduction</a:t>
            </a:r>
          </a:p>
          <a:p>
            <a:pPr>
              <a:lnSpc>
                <a:spcPct val="150000"/>
              </a:lnSpc>
              <a:spcAft>
                <a:spcPts val="600"/>
              </a:spcAft>
            </a:pPr>
            <a:r>
              <a:rPr lang="en-US" dirty="0"/>
              <a:t>Demographics</a:t>
            </a:r>
          </a:p>
          <a:p>
            <a:pPr>
              <a:lnSpc>
                <a:spcPct val="150000"/>
              </a:lnSpc>
            </a:pPr>
            <a:r>
              <a:rPr lang="en-US" i="1" dirty="0"/>
              <a:t>A few independent variable (IV) blocks</a:t>
            </a:r>
          </a:p>
          <a:p>
            <a:pPr>
              <a:lnSpc>
                <a:spcPct val="150000"/>
              </a:lnSpc>
              <a:spcAft>
                <a:spcPts val="600"/>
              </a:spcAft>
            </a:pPr>
            <a:r>
              <a:rPr lang="en-US" i="1" dirty="0"/>
              <a:t>A few dependent variable (DV) blocks</a:t>
            </a:r>
          </a:p>
          <a:p>
            <a:pPr>
              <a:lnSpc>
                <a:spcPct val="150000"/>
              </a:lnSpc>
              <a:spcAft>
                <a:spcPts val="600"/>
              </a:spcAft>
            </a:pPr>
            <a:r>
              <a:rPr lang="en-US" dirty="0"/>
              <a:t>Optional: manipulation check</a:t>
            </a:r>
          </a:p>
          <a:p>
            <a:pPr>
              <a:lnSpc>
                <a:spcPct val="150000"/>
              </a:lnSpc>
              <a:spcAft>
                <a:spcPts val="600"/>
              </a:spcAft>
            </a:pPr>
            <a:r>
              <a:rPr lang="en-US" dirty="0"/>
              <a:t>Debriefing</a:t>
            </a:r>
          </a:p>
        </p:txBody>
      </p:sp>
      <p:sp>
        <p:nvSpPr>
          <p:cNvPr id="4" name="Text Placeholder 3">
            <a:extLst>
              <a:ext uri="{FF2B5EF4-FFF2-40B4-BE49-F238E27FC236}">
                <a16:creationId xmlns:a16="http://schemas.microsoft.com/office/drawing/2014/main" id="{CAD3160F-40BB-4DBA-5EE7-D533A83D78EA}"/>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1BDB8731-EBF1-CD75-E90C-DF9ECD387290}"/>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17</a:t>
            </a:fld>
            <a:endParaRPr lang="en-US" dirty="0"/>
          </a:p>
        </p:txBody>
      </p:sp>
    </p:spTree>
    <p:extLst>
      <p:ext uri="{BB962C8B-B14F-4D97-AF65-F5344CB8AC3E}">
        <p14:creationId xmlns:p14="http://schemas.microsoft.com/office/powerpoint/2010/main" val="2468001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9426D5-330E-49B7-56E6-B4743C25995A}"/>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Blocks in a research study (2)</a:t>
            </a:r>
          </a:p>
        </p:txBody>
      </p:sp>
      <p:sp>
        <p:nvSpPr>
          <p:cNvPr id="3" name="Text Placeholder 2">
            <a:extLst>
              <a:ext uri="{FF2B5EF4-FFF2-40B4-BE49-F238E27FC236}">
                <a16:creationId xmlns:a16="http://schemas.microsoft.com/office/drawing/2014/main" id="{32B00BA4-E746-19CA-4D31-147005334614}"/>
              </a:ext>
            </a:extLst>
          </p:cNvPr>
          <p:cNvSpPr>
            <a:spLocks noGrp="1"/>
          </p:cNvSpPr>
          <p:nvPr>
            <p:ph type="body" sz="quarter" idx="21"/>
          </p:nvPr>
        </p:nvSpPr>
        <p:spPr>
          <a:xfrm>
            <a:off x="654228" y="1280160"/>
            <a:ext cx="11239109" cy="4882896"/>
          </a:xfrm>
        </p:spPr>
        <p:txBody>
          <a:bodyPr>
            <a:normAutofit fontScale="77500" lnSpcReduction="20000"/>
          </a:bodyPr>
          <a:lstStyle/>
          <a:p>
            <a:pPr>
              <a:lnSpc>
                <a:spcPct val="170000"/>
              </a:lnSpc>
            </a:pPr>
            <a:r>
              <a:rPr lang="en-US" dirty="0"/>
              <a:t>Introduction block</a:t>
            </a:r>
          </a:p>
          <a:p>
            <a:pPr lvl="1">
              <a:lnSpc>
                <a:spcPct val="110000"/>
              </a:lnSpc>
              <a:spcAft>
                <a:spcPts val="600"/>
              </a:spcAft>
            </a:pPr>
            <a:r>
              <a:rPr lang="en-US" dirty="0"/>
              <a:t>Example: “This study is about Halloween candy preferences. </a:t>
            </a:r>
            <a:br>
              <a:rPr lang="en-US" dirty="0"/>
            </a:br>
            <a:r>
              <a:rPr lang="en-US" dirty="0"/>
              <a:t>Please read the questions carefully and thoroughly and answer them honestly. </a:t>
            </a:r>
            <a:br>
              <a:rPr lang="en-US" dirty="0"/>
            </a:br>
            <a:r>
              <a:rPr lang="en-US" dirty="0"/>
              <a:t>This survey takes approximately 5 minutes.”</a:t>
            </a:r>
          </a:p>
          <a:p>
            <a:pPr>
              <a:lnSpc>
                <a:spcPct val="110000"/>
              </a:lnSpc>
              <a:spcAft>
                <a:spcPts val="600"/>
              </a:spcAft>
            </a:pPr>
            <a:r>
              <a:rPr lang="en-US" dirty="0"/>
              <a:t>Demographic block</a:t>
            </a:r>
          </a:p>
          <a:p>
            <a:pPr>
              <a:lnSpc>
                <a:spcPct val="110000"/>
              </a:lnSpc>
            </a:pPr>
            <a:r>
              <a:rPr lang="en-US" dirty="0"/>
              <a:t>A few independent variable (IV) blocks</a:t>
            </a:r>
          </a:p>
          <a:p>
            <a:pPr lvl="1">
              <a:lnSpc>
                <a:spcPct val="110000"/>
              </a:lnSpc>
            </a:pPr>
            <a:r>
              <a:rPr lang="en-US" dirty="0"/>
              <a:t>A block for the experimental condition</a:t>
            </a:r>
          </a:p>
          <a:p>
            <a:pPr lvl="1">
              <a:lnSpc>
                <a:spcPct val="110000"/>
              </a:lnSpc>
              <a:spcAft>
                <a:spcPts val="600"/>
              </a:spcAft>
            </a:pPr>
            <a:r>
              <a:rPr lang="en-US" dirty="0"/>
              <a:t>A block for the control condition</a:t>
            </a:r>
          </a:p>
          <a:p>
            <a:pPr>
              <a:lnSpc>
                <a:spcPct val="110000"/>
              </a:lnSpc>
              <a:spcAft>
                <a:spcPts val="600"/>
              </a:spcAft>
            </a:pPr>
            <a:r>
              <a:rPr lang="en-US" dirty="0"/>
              <a:t>A few dependent variable (DV) blocks</a:t>
            </a:r>
          </a:p>
          <a:p>
            <a:pPr>
              <a:lnSpc>
                <a:spcPct val="110000"/>
              </a:lnSpc>
              <a:spcAft>
                <a:spcPts val="600"/>
              </a:spcAft>
            </a:pPr>
            <a:r>
              <a:rPr lang="en-US" dirty="0"/>
              <a:t>Optional: A manipulation check block (if you have an experimental design)</a:t>
            </a:r>
          </a:p>
          <a:p>
            <a:pPr>
              <a:lnSpc>
                <a:spcPct val="110000"/>
              </a:lnSpc>
            </a:pPr>
            <a:r>
              <a:rPr lang="en-US" dirty="0"/>
              <a:t>One debriefing block</a:t>
            </a:r>
          </a:p>
          <a:p>
            <a:pPr lvl="1">
              <a:lnSpc>
                <a:spcPct val="110000"/>
              </a:lnSpc>
            </a:pPr>
            <a:r>
              <a:rPr lang="en-US" dirty="0"/>
              <a:t>Example: “This is the end of this survey. Thank you for participating in this study. </a:t>
            </a:r>
            <a:br>
              <a:rPr lang="en-US" dirty="0"/>
            </a:br>
            <a:r>
              <a:rPr lang="en-US" dirty="0"/>
              <a:t>To receive credit for this survey in Mturk, use the following code: 321868.”</a:t>
            </a:r>
          </a:p>
        </p:txBody>
      </p:sp>
      <p:sp>
        <p:nvSpPr>
          <p:cNvPr id="4" name="Text Placeholder 3">
            <a:extLst>
              <a:ext uri="{FF2B5EF4-FFF2-40B4-BE49-F238E27FC236}">
                <a16:creationId xmlns:a16="http://schemas.microsoft.com/office/drawing/2014/main" id="{CAD3160F-40BB-4DBA-5EE7-D533A83D78EA}"/>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1BDB8731-EBF1-CD75-E90C-DF9ECD387290}"/>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18</a:t>
            </a:fld>
            <a:endParaRPr lang="en-US" dirty="0"/>
          </a:p>
        </p:txBody>
      </p:sp>
    </p:spTree>
    <p:extLst>
      <p:ext uri="{BB962C8B-B14F-4D97-AF65-F5344CB8AC3E}">
        <p14:creationId xmlns:p14="http://schemas.microsoft.com/office/powerpoint/2010/main" val="3182359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6F8751-0D47-A077-55CB-35E56E316786}"/>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Name your blocks</a:t>
            </a:r>
          </a:p>
        </p:txBody>
      </p:sp>
      <p:sp>
        <p:nvSpPr>
          <p:cNvPr id="4" name="Text Placeholder 3">
            <a:extLst>
              <a:ext uri="{FF2B5EF4-FFF2-40B4-BE49-F238E27FC236}">
                <a16:creationId xmlns:a16="http://schemas.microsoft.com/office/drawing/2014/main" id="{4ECA87BB-A8CD-4975-07AD-4AF7ACD10DC4}"/>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935E43FE-A11A-60B3-164E-45659D368BF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19</a:t>
            </a:fld>
            <a:endParaRPr lang="en-US" dirty="0"/>
          </a:p>
        </p:txBody>
      </p:sp>
      <p:grpSp>
        <p:nvGrpSpPr>
          <p:cNvPr id="9" name="Group 8" descr="Survey editor, highlighting a block that has been named">
            <a:extLst>
              <a:ext uri="{FF2B5EF4-FFF2-40B4-BE49-F238E27FC236}">
                <a16:creationId xmlns:a16="http://schemas.microsoft.com/office/drawing/2014/main" id="{915FA42F-CF50-160D-C21E-320A695DBC3E}"/>
              </a:ext>
            </a:extLst>
          </p:cNvPr>
          <p:cNvGrpSpPr/>
          <p:nvPr/>
        </p:nvGrpSpPr>
        <p:grpSpPr>
          <a:xfrm>
            <a:off x="975744" y="1624570"/>
            <a:ext cx="7920836" cy="3608859"/>
            <a:chOff x="975744" y="1624570"/>
            <a:chExt cx="7920836" cy="3608859"/>
          </a:xfrm>
        </p:grpSpPr>
        <p:pic>
          <p:nvPicPr>
            <p:cNvPr id="6" name="Picture 5">
              <a:extLst>
                <a:ext uri="{FF2B5EF4-FFF2-40B4-BE49-F238E27FC236}">
                  <a16:creationId xmlns:a16="http://schemas.microsoft.com/office/drawing/2014/main" id="{658C8C5C-1148-1D90-62D9-C4EC2661522D}"/>
                </a:ext>
              </a:extLst>
            </p:cNvPr>
            <p:cNvPicPr>
              <a:picLocks noChangeAspect="1"/>
            </p:cNvPicPr>
            <p:nvPr/>
          </p:nvPicPr>
          <p:blipFill>
            <a:blip r:embed="rId2"/>
            <a:stretch>
              <a:fillRect/>
            </a:stretch>
          </p:blipFill>
          <p:spPr>
            <a:xfrm>
              <a:off x="975744" y="1624570"/>
              <a:ext cx="7920836" cy="3608859"/>
            </a:xfrm>
            <a:prstGeom prst="rect">
              <a:avLst/>
            </a:prstGeom>
          </p:spPr>
        </p:pic>
        <p:sp>
          <p:nvSpPr>
            <p:cNvPr id="3" name="Oval 2">
              <a:extLst>
                <a:ext uri="{FF2B5EF4-FFF2-40B4-BE49-F238E27FC236}">
                  <a16:creationId xmlns:a16="http://schemas.microsoft.com/office/drawing/2014/main" id="{6B37EB84-7BA4-69B1-F598-3A93DAE30220}"/>
                </a:ext>
              </a:extLst>
            </p:cNvPr>
            <p:cNvSpPr/>
            <p:nvPr/>
          </p:nvSpPr>
          <p:spPr>
            <a:xfrm>
              <a:off x="1243819" y="1624570"/>
              <a:ext cx="1755413" cy="557785"/>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
        <p:nvSpPr>
          <p:cNvPr id="7" name="TextBox 6">
            <a:extLst>
              <a:ext uri="{FF2B5EF4-FFF2-40B4-BE49-F238E27FC236}">
                <a16:creationId xmlns:a16="http://schemas.microsoft.com/office/drawing/2014/main" id="{CCE47779-17B3-2CC8-B368-81ED3A86DA05}"/>
              </a:ext>
            </a:extLst>
          </p:cNvPr>
          <p:cNvSpPr txBox="1"/>
          <p:nvPr/>
        </p:nvSpPr>
        <p:spPr>
          <a:xfrm>
            <a:off x="9164655" y="1772704"/>
            <a:ext cx="2743200" cy="984885"/>
          </a:xfrm>
          <a:prstGeom prst="rect">
            <a:avLst/>
          </a:prstGeom>
          <a:noFill/>
        </p:spPr>
        <p:txBody>
          <a:bodyPr wrap="square" rtlCol="0">
            <a:spAutoFit/>
          </a:bodyPr>
          <a:lstStyle/>
          <a:p>
            <a:r>
              <a:rPr lang="en-US" sz="2000" dirty="0"/>
              <a:t>Block names appear in the Survey Flow</a:t>
            </a:r>
          </a:p>
          <a:p>
            <a:endParaRPr lang="en-US" dirty="0"/>
          </a:p>
        </p:txBody>
      </p:sp>
    </p:spTree>
    <p:extLst>
      <p:ext uri="{BB962C8B-B14F-4D97-AF65-F5344CB8AC3E}">
        <p14:creationId xmlns:p14="http://schemas.microsoft.com/office/powerpoint/2010/main" val="2388179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1856838-F3CF-6D39-FE8B-6DBB5B0836F2}"/>
              </a:ext>
            </a:extLst>
          </p:cNvPr>
          <p:cNvSpPr>
            <a:spLocks noGrp="1"/>
          </p:cNvSpPr>
          <p:nvPr>
            <p:ph type="title"/>
          </p:nvPr>
        </p:nvSpPr>
        <p:spPr>
          <a:xfrm>
            <a:off x="1627542" y="1832610"/>
            <a:ext cx="9470733" cy="1325563"/>
          </a:xfrm>
        </p:spPr>
        <p:txBody>
          <a:bodyPr>
            <a:noAutofit/>
          </a:bodyPr>
          <a:lstStyle/>
          <a:p>
            <a:r>
              <a:rPr lang="en-US" sz="6600" dirty="0"/>
              <a:t>Introduction to Qualtrics</a:t>
            </a:r>
          </a:p>
        </p:txBody>
      </p:sp>
      <p:sp>
        <p:nvSpPr>
          <p:cNvPr id="10" name="Text Placeholder 2">
            <a:extLst>
              <a:ext uri="{FF2B5EF4-FFF2-40B4-BE49-F238E27FC236}">
                <a16:creationId xmlns:a16="http://schemas.microsoft.com/office/drawing/2014/main" id="{D651B3C0-E723-F355-87CF-587125C0855F}"/>
              </a:ext>
            </a:extLst>
          </p:cNvPr>
          <p:cNvSpPr>
            <a:spLocks noGrp="1"/>
          </p:cNvSpPr>
          <p:nvPr>
            <p:ph type="body" sz="quarter" idx="12"/>
          </p:nvPr>
        </p:nvSpPr>
        <p:spPr>
          <a:xfrm>
            <a:off x="1627542" y="3603292"/>
            <a:ext cx="9470733" cy="1022496"/>
          </a:xfrm>
        </p:spPr>
        <p:txBody>
          <a:bodyPr/>
          <a:lstStyle/>
          <a:p>
            <a:r>
              <a:rPr lang="en-US" dirty="0"/>
              <a:t>Instructor: Nathan Jeffery</a:t>
            </a:r>
          </a:p>
        </p:txBody>
      </p:sp>
      <p:sp>
        <p:nvSpPr>
          <p:cNvPr id="12" name="Text Placeholder 3">
            <a:extLst>
              <a:ext uri="{FF2B5EF4-FFF2-40B4-BE49-F238E27FC236}">
                <a16:creationId xmlns:a16="http://schemas.microsoft.com/office/drawing/2014/main" id="{943036B8-6DFB-182D-3ED1-CF6729401988}"/>
              </a:ext>
            </a:extLst>
          </p:cNvPr>
          <p:cNvSpPr>
            <a:spLocks noGrp="1"/>
          </p:cNvSpPr>
          <p:nvPr>
            <p:ph type="body" sz="quarter" idx="15"/>
          </p:nvPr>
        </p:nvSpPr>
        <p:spPr>
          <a:xfrm>
            <a:off x="457200" y="6356350"/>
            <a:ext cx="8153400" cy="365125"/>
          </a:xfrm>
        </p:spPr>
        <p:txBody>
          <a:bodyPr/>
          <a:lstStyle/>
          <a:p>
            <a:r>
              <a:rPr lang="en-US" dirty="0"/>
              <a:t>Center for Innovation in Teaching &amp; Learning (CITL)</a:t>
            </a:r>
          </a:p>
        </p:txBody>
      </p:sp>
      <p:sp>
        <p:nvSpPr>
          <p:cNvPr id="2" name="TextBox 1">
            <a:extLst>
              <a:ext uri="{FF2B5EF4-FFF2-40B4-BE49-F238E27FC236}">
                <a16:creationId xmlns:a16="http://schemas.microsoft.com/office/drawing/2014/main" id="{48019001-25CB-8606-D9CB-6D5193566F41}"/>
              </a:ext>
            </a:extLst>
          </p:cNvPr>
          <p:cNvSpPr txBox="1"/>
          <p:nvPr/>
        </p:nvSpPr>
        <p:spPr>
          <a:xfrm>
            <a:off x="10058567" y="6413698"/>
            <a:ext cx="2079415" cy="307777"/>
          </a:xfrm>
          <a:prstGeom prst="rect">
            <a:avLst/>
          </a:prstGeom>
          <a:noFill/>
        </p:spPr>
        <p:txBody>
          <a:bodyPr wrap="none" rtlCol="0">
            <a:spAutoFit/>
          </a:bodyPr>
          <a:lstStyle/>
          <a:p>
            <a:pPr algn="r"/>
            <a:r>
              <a:rPr lang="en-US" sz="1400" dirty="0">
                <a:solidFill>
                  <a:schemeClr val="bg1"/>
                </a:solidFill>
              </a:rPr>
              <a:t>Last updated: 2026-02-18</a:t>
            </a:r>
          </a:p>
        </p:txBody>
      </p:sp>
    </p:spTree>
    <p:extLst>
      <p:ext uri="{BB962C8B-B14F-4D97-AF65-F5344CB8AC3E}">
        <p14:creationId xmlns:p14="http://schemas.microsoft.com/office/powerpoint/2010/main" val="38378083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AF24A0-EF04-AFEC-4B08-4F07B5A4784A}"/>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Add and delete questions</a:t>
            </a:r>
          </a:p>
        </p:txBody>
      </p:sp>
      <p:sp>
        <p:nvSpPr>
          <p:cNvPr id="4" name="Text Placeholder 3">
            <a:extLst>
              <a:ext uri="{FF2B5EF4-FFF2-40B4-BE49-F238E27FC236}">
                <a16:creationId xmlns:a16="http://schemas.microsoft.com/office/drawing/2014/main" id="{1E29460E-AC87-04A9-FA96-69894B7F05AE}"/>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5590FAD9-46C2-2ACB-D2A0-273FDF668C76}"/>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20</a:t>
            </a:fld>
            <a:endParaRPr lang="en-US" dirty="0"/>
          </a:p>
        </p:txBody>
      </p:sp>
      <p:grpSp>
        <p:nvGrpSpPr>
          <p:cNvPr id="8" name="Group 7" descr="Survey editor, highlighting the 'plus' and 'minus' buttons left of a survey question, used to add or delete questions">
            <a:extLst>
              <a:ext uri="{FF2B5EF4-FFF2-40B4-BE49-F238E27FC236}">
                <a16:creationId xmlns:a16="http://schemas.microsoft.com/office/drawing/2014/main" id="{1C88FC43-E862-1654-E445-778054668D2B}"/>
              </a:ext>
            </a:extLst>
          </p:cNvPr>
          <p:cNvGrpSpPr/>
          <p:nvPr/>
        </p:nvGrpSpPr>
        <p:grpSpPr>
          <a:xfrm>
            <a:off x="1604335" y="1442760"/>
            <a:ext cx="8983329" cy="3972479"/>
            <a:chOff x="1604335" y="1442760"/>
            <a:chExt cx="8983329" cy="3972479"/>
          </a:xfrm>
        </p:grpSpPr>
        <p:pic>
          <p:nvPicPr>
            <p:cNvPr id="14" name="Picture 13">
              <a:extLst>
                <a:ext uri="{FF2B5EF4-FFF2-40B4-BE49-F238E27FC236}">
                  <a16:creationId xmlns:a16="http://schemas.microsoft.com/office/drawing/2014/main" id="{AB49EDC6-20D9-3856-3765-DF1AC6A87F67}"/>
                </a:ext>
              </a:extLst>
            </p:cNvPr>
            <p:cNvPicPr>
              <a:picLocks noChangeAspect="1"/>
            </p:cNvPicPr>
            <p:nvPr/>
          </p:nvPicPr>
          <p:blipFill>
            <a:blip r:embed="rId2"/>
            <a:stretch>
              <a:fillRect/>
            </a:stretch>
          </p:blipFill>
          <p:spPr>
            <a:xfrm>
              <a:off x="1604335" y="1442760"/>
              <a:ext cx="8983329" cy="3972479"/>
            </a:xfrm>
            <a:prstGeom prst="rect">
              <a:avLst/>
            </a:prstGeom>
          </p:spPr>
        </p:pic>
        <p:sp>
          <p:nvSpPr>
            <p:cNvPr id="3" name="Oval 2">
              <a:extLst>
                <a:ext uri="{FF2B5EF4-FFF2-40B4-BE49-F238E27FC236}">
                  <a16:creationId xmlns:a16="http://schemas.microsoft.com/office/drawing/2014/main" id="{41C2AE9B-51B4-B142-7BD7-EB0ADFC18933}"/>
                </a:ext>
              </a:extLst>
            </p:cNvPr>
            <p:cNvSpPr/>
            <p:nvPr/>
          </p:nvSpPr>
          <p:spPr>
            <a:xfrm>
              <a:off x="1746504" y="3986783"/>
              <a:ext cx="653180" cy="659175"/>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sp>
          <p:nvSpPr>
            <p:cNvPr id="7" name="Oval 6">
              <a:extLst>
                <a:ext uri="{FF2B5EF4-FFF2-40B4-BE49-F238E27FC236}">
                  <a16:creationId xmlns:a16="http://schemas.microsoft.com/office/drawing/2014/main" id="{1C232A66-90AF-1017-53FD-4498F038F81F}"/>
                </a:ext>
              </a:extLst>
            </p:cNvPr>
            <p:cNvSpPr/>
            <p:nvPr/>
          </p:nvSpPr>
          <p:spPr>
            <a:xfrm>
              <a:off x="1738268" y="2679508"/>
              <a:ext cx="653180" cy="659175"/>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Tree>
    <p:extLst>
      <p:ext uri="{BB962C8B-B14F-4D97-AF65-F5344CB8AC3E}">
        <p14:creationId xmlns:p14="http://schemas.microsoft.com/office/powerpoint/2010/main" val="4396843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AF24A0-EF04-AFEC-4B08-4F07B5A4784A}"/>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Question editing pane</a:t>
            </a:r>
          </a:p>
        </p:txBody>
      </p:sp>
      <p:pic>
        <p:nvPicPr>
          <p:cNvPr id="6" name="Picture 5" descr="Question editing pane">
            <a:extLst>
              <a:ext uri="{FF2B5EF4-FFF2-40B4-BE49-F238E27FC236}">
                <a16:creationId xmlns:a16="http://schemas.microsoft.com/office/drawing/2014/main" id="{4D68BAB4-0D7E-2F32-7AD3-FF57F7C62151}"/>
              </a:ext>
            </a:extLst>
          </p:cNvPr>
          <p:cNvPicPr>
            <a:picLocks noChangeAspect="1"/>
          </p:cNvPicPr>
          <p:nvPr/>
        </p:nvPicPr>
        <p:blipFill>
          <a:blip r:embed="rId2"/>
          <a:stretch>
            <a:fillRect/>
          </a:stretch>
        </p:blipFill>
        <p:spPr>
          <a:xfrm>
            <a:off x="1680441" y="1467623"/>
            <a:ext cx="1751842" cy="4397604"/>
          </a:xfrm>
          <a:prstGeom prst="rect">
            <a:avLst/>
          </a:prstGeom>
        </p:spPr>
      </p:pic>
      <p:sp>
        <p:nvSpPr>
          <p:cNvPr id="3" name="Text Placeholder 2">
            <a:extLst>
              <a:ext uri="{FF2B5EF4-FFF2-40B4-BE49-F238E27FC236}">
                <a16:creationId xmlns:a16="http://schemas.microsoft.com/office/drawing/2014/main" id="{AA874724-0E77-3346-49C4-10759CC95E50}"/>
              </a:ext>
            </a:extLst>
          </p:cNvPr>
          <p:cNvSpPr>
            <a:spLocks noGrp="1"/>
          </p:cNvSpPr>
          <p:nvPr>
            <p:ph type="body" sz="quarter" idx="21"/>
          </p:nvPr>
        </p:nvSpPr>
        <p:spPr>
          <a:xfrm>
            <a:off x="4809744" y="1904561"/>
            <a:ext cx="6214675" cy="3813193"/>
          </a:xfrm>
        </p:spPr>
        <p:txBody>
          <a:bodyPr/>
          <a:lstStyle/>
          <a:p>
            <a:r>
              <a:rPr lang="en-US" dirty="0"/>
              <a:t>Changes depending on the type of question you’re editing</a:t>
            </a:r>
          </a:p>
          <a:p>
            <a:endParaRPr lang="en-US" dirty="0"/>
          </a:p>
          <a:p>
            <a:r>
              <a:rPr lang="en-US" dirty="0"/>
              <a:t>Lets you edit:</a:t>
            </a:r>
          </a:p>
          <a:p>
            <a:pPr lvl="1"/>
            <a:r>
              <a:rPr lang="en-US" dirty="0"/>
              <a:t>The type of question</a:t>
            </a:r>
          </a:p>
          <a:p>
            <a:pPr lvl="1"/>
            <a:r>
              <a:rPr lang="en-US" dirty="0"/>
              <a:t>The answer choices</a:t>
            </a:r>
          </a:p>
          <a:p>
            <a:pPr lvl="1"/>
            <a:r>
              <a:rPr lang="en-US" dirty="0"/>
              <a:t>Whether the question is required</a:t>
            </a:r>
          </a:p>
          <a:p>
            <a:pPr lvl="1"/>
            <a:r>
              <a:rPr lang="en-US" dirty="0"/>
              <a:t>Display and skip logic</a:t>
            </a:r>
          </a:p>
        </p:txBody>
      </p:sp>
      <p:sp>
        <p:nvSpPr>
          <p:cNvPr id="4" name="Text Placeholder 3">
            <a:extLst>
              <a:ext uri="{FF2B5EF4-FFF2-40B4-BE49-F238E27FC236}">
                <a16:creationId xmlns:a16="http://schemas.microsoft.com/office/drawing/2014/main" id="{1E29460E-AC87-04A9-FA96-69894B7F05AE}"/>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5590FAD9-46C2-2ACB-D2A0-273FDF668C76}"/>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21</a:t>
            </a:fld>
            <a:endParaRPr lang="en-US" dirty="0"/>
          </a:p>
        </p:txBody>
      </p:sp>
    </p:spTree>
    <p:extLst>
      <p:ext uri="{BB962C8B-B14F-4D97-AF65-F5344CB8AC3E}">
        <p14:creationId xmlns:p14="http://schemas.microsoft.com/office/powerpoint/2010/main" val="28989180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3563EF-2378-0BB1-3340-F4946D8DB9CD}"/>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Name your questions</a:t>
            </a:r>
          </a:p>
        </p:txBody>
      </p:sp>
      <p:sp>
        <p:nvSpPr>
          <p:cNvPr id="4" name="Text Placeholder 3">
            <a:extLst>
              <a:ext uri="{FF2B5EF4-FFF2-40B4-BE49-F238E27FC236}">
                <a16:creationId xmlns:a16="http://schemas.microsoft.com/office/drawing/2014/main" id="{7A5EC7B1-D3D1-93B5-7EE0-6316CDF4FC81}"/>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D84108D8-DBFE-7D44-E546-FC5DB6B39BC9}"/>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22</a:t>
            </a:fld>
            <a:endParaRPr lang="en-US" dirty="0"/>
          </a:p>
        </p:txBody>
      </p:sp>
      <p:grpSp>
        <p:nvGrpSpPr>
          <p:cNvPr id="10" name="Group 9" descr="Survey builder, highlighing questions that have been named AGE and GNDR">
            <a:extLst>
              <a:ext uri="{FF2B5EF4-FFF2-40B4-BE49-F238E27FC236}">
                <a16:creationId xmlns:a16="http://schemas.microsoft.com/office/drawing/2014/main" id="{937EDD5A-E7BE-7687-6195-A0137B8F7547}"/>
              </a:ext>
            </a:extLst>
          </p:cNvPr>
          <p:cNvGrpSpPr/>
          <p:nvPr/>
        </p:nvGrpSpPr>
        <p:grpSpPr>
          <a:xfrm>
            <a:off x="375138" y="1678146"/>
            <a:ext cx="7920837" cy="3608859"/>
            <a:chOff x="375138" y="1678146"/>
            <a:chExt cx="7920837" cy="3608859"/>
          </a:xfrm>
        </p:grpSpPr>
        <p:pic>
          <p:nvPicPr>
            <p:cNvPr id="6" name="Picture 5">
              <a:extLst>
                <a:ext uri="{FF2B5EF4-FFF2-40B4-BE49-F238E27FC236}">
                  <a16:creationId xmlns:a16="http://schemas.microsoft.com/office/drawing/2014/main" id="{5DBC52DF-6EAC-DCF9-C986-F52B19CC9850}"/>
                </a:ext>
              </a:extLst>
            </p:cNvPr>
            <p:cNvPicPr>
              <a:picLocks noChangeAspect="1"/>
            </p:cNvPicPr>
            <p:nvPr/>
          </p:nvPicPr>
          <p:blipFill>
            <a:blip r:embed="rId2"/>
            <a:stretch>
              <a:fillRect/>
            </a:stretch>
          </p:blipFill>
          <p:spPr>
            <a:xfrm>
              <a:off x="375139" y="1678146"/>
              <a:ext cx="7920836" cy="3608859"/>
            </a:xfrm>
            <a:prstGeom prst="rect">
              <a:avLst/>
            </a:prstGeom>
          </p:spPr>
        </p:pic>
        <p:sp>
          <p:nvSpPr>
            <p:cNvPr id="3" name="Oval 2">
              <a:extLst>
                <a:ext uri="{FF2B5EF4-FFF2-40B4-BE49-F238E27FC236}">
                  <a16:creationId xmlns:a16="http://schemas.microsoft.com/office/drawing/2014/main" id="{BCEC1301-C20F-69EB-C0F7-A5F3D2E0956F}"/>
                </a:ext>
              </a:extLst>
            </p:cNvPr>
            <p:cNvSpPr/>
            <p:nvPr/>
          </p:nvSpPr>
          <p:spPr>
            <a:xfrm>
              <a:off x="375139" y="2121407"/>
              <a:ext cx="1481093" cy="557785"/>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sp>
          <p:nvSpPr>
            <p:cNvPr id="9" name="Oval 8">
              <a:extLst>
                <a:ext uri="{FF2B5EF4-FFF2-40B4-BE49-F238E27FC236}">
                  <a16:creationId xmlns:a16="http://schemas.microsoft.com/office/drawing/2014/main" id="{D72E2578-25A3-0573-451A-2CB26FEBE764}"/>
                </a:ext>
              </a:extLst>
            </p:cNvPr>
            <p:cNvSpPr/>
            <p:nvPr/>
          </p:nvSpPr>
          <p:spPr>
            <a:xfrm>
              <a:off x="375138" y="3429000"/>
              <a:ext cx="1481093" cy="557785"/>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
        <p:nvSpPr>
          <p:cNvPr id="7" name="TextBox 6">
            <a:extLst>
              <a:ext uri="{FF2B5EF4-FFF2-40B4-BE49-F238E27FC236}">
                <a16:creationId xmlns:a16="http://schemas.microsoft.com/office/drawing/2014/main" id="{EDF861D4-8091-2C41-BBB9-CD681FA66DAC}"/>
              </a:ext>
            </a:extLst>
          </p:cNvPr>
          <p:cNvSpPr txBox="1"/>
          <p:nvPr/>
        </p:nvSpPr>
        <p:spPr>
          <a:xfrm>
            <a:off x="8513064" y="1663115"/>
            <a:ext cx="3439450" cy="2646878"/>
          </a:xfrm>
          <a:prstGeom prst="rect">
            <a:avLst/>
          </a:prstGeom>
          <a:noFill/>
        </p:spPr>
        <p:txBody>
          <a:bodyPr wrap="square" rtlCol="0">
            <a:spAutoFit/>
          </a:bodyPr>
          <a:lstStyle/>
          <a:p>
            <a:r>
              <a:rPr lang="en-US" sz="2000" dirty="0"/>
              <a:t>Question names appear in your survey responses</a:t>
            </a:r>
            <a:br>
              <a:rPr lang="en-US" dirty="0"/>
            </a:br>
            <a:endParaRPr lang="en-US" dirty="0"/>
          </a:p>
          <a:p>
            <a:r>
              <a:rPr lang="en-US" dirty="0"/>
              <a:t>Examples:</a:t>
            </a:r>
          </a:p>
          <a:p>
            <a:pPr marL="342900" indent="-342900">
              <a:buFont typeface="Arial" panose="020B0604020202020204" pitchFamily="34" charset="0"/>
              <a:buChar char="•"/>
            </a:pPr>
            <a:r>
              <a:rPr lang="en-US" dirty="0"/>
              <a:t>Age</a:t>
            </a:r>
          </a:p>
          <a:p>
            <a:pPr marL="342900" indent="-342900">
              <a:buFont typeface="Arial" panose="020B0604020202020204" pitchFamily="34" charset="0"/>
              <a:buChar char="•"/>
            </a:pPr>
            <a:r>
              <a:rPr lang="en-US" dirty="0"/>
              <a:t>Gender</a:t>
            </a:r>
          </a:p>
          <a:p>
            <a:pPr marL="342900" indent="-342900">
              <a:buFont typeface="Arial" panose="020B0604020202020204" pitchFamily="34" charset="0"/>
              <a:buChar char="•"/>
            </a:pPr>
            <a:r>
              <a:rPr lang="en-US" dirty="0"/>
              <a:t>For research studies:</a:t>
            </a:r>
          </a:p>
          <a:p>
            <a:pPr marL="800100" lvl="1" indent="-342900">
              <a:buFont typeface="Arial" panose="020B0604020202020204" pitchFamily="34" charset="0"/>
              <a:buChar char="•"/>
            </a:pPr>
            <a:r>
              <a:rPr lang="en-US" dirty="0"/>
              <a:t>DV: (name of your DV)</a:t>
            </a:r>
          </a:p>
          <a:p>
            <a:pPr marL="800100" lvl="1" indent="-342900">
              <a:buFont typeface="Arial" panose="020B0604020202020204" pitchFamily="34" charset="0"/>
              <a:buChar char="•"/>
            </a:pPr>
            <a:r>
              <a:rPr lang="en-US" dirty="0"/>
              <a:t>Manipulation check (MC)</a:t>
            </a:r>
          </a:p>
        </p:txBody>
      </p:sp>
    </p:spTree>
    <p:extLst>
      <p:ext uri="{BB962C8B-B14F-4D97-AF65-F5344CB8AC3E}">
        <p14:creationId xmlns:p14="http://schemas.microsoft.com/office/powerpoint/2010/main" val="702225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9F05BC-B528-BD60-696C-4E4B75FC5FC8}"/>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Collaboration (1)</a:t>
            </a:r>
          </a:p>
        </p:txBody>
      </p:sp>
      <p:sp>
        <p:nvSpPr>
          <p:cNvPr id="4" name="Text Placeholder 3">
            <a:extLst>
              <a:ext uri="{FF2B5EF4-FFF2-40B4-BE49-F238E27FC236}">
                <a16:creationId xmlns:a16="http://schemas.microsoft.com/office/drawing/2014/main" id="{04DB4237-09B3-8F75-FA68-F30435E1A36D}"/>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20AE9D50-62B8-5551-BFB3-2E3C2E5C8ACC}"/>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23</a:t>
            </a:fld>
            <a:endParaRPr lang="en-US" dirty="0"/>
          </a:p>
        </p:txBody>
      </p:sp>
      <p:grpSp>
        <p:nvGrpSpPr>
          <p:cNvPr id="14" name="Group 13" descr="Survey builder, highlighting the Collaborate option in the Tools menu">
            <a:extLst>
              <a:ext uri="{FF2B5EF4-FFF2-40B4-BE49-F238E27FC236}">
                <a16:creationId xmlns:a16="http://schemas.microsoft.com/office/drawing/2014/main" id="{715A2AB0-B606-0A45-B579-E4C86A5139FA}"/>
              </a:ext>
            </a:extLst>
          </p:cNvPr>
          <p:cNvGrpSpPr/>
          <p:nvPr/>
        </p:nvGrpSpPr>
        <p:grpSpPr>
          <a:xfrm>
            <a:off x="2888102" y="1269773"/>
            <a:ext cx="5902442" cy="4318454"/>
            <a:chOff x="2888102" y="1269773"/>
            <a:chExt cx="5902442" cy="4318454"/>
          </a:xfrm>
        </p:grpSpPr>
        <p:pic>
          <p:nvPicPr>
            <p:cNvPr id="9" name="Picture 8">
              <a:extLst>
                <a:ext uri="{FF2B5EF4-FFF2-40B4-BE49-F238E27FC236}">
                  <a16:creationId xmlns:a16="http://schemas.microsoft.com/office/drawing/2014/main" id="{842F142E-DEE8-5A1F-FDF3-9B2AA551743D}"/>
                </a:ext>
              </a:extLst>
            </p:cNvPr>
            <p:cNvPicPr>
              <a:picLocks noChangeAspect="1"/>
            </p:cNvPicPr>
            <p:nvPr/>
          </p:nvPicPr>
          <p:blipFill>
            <a:blip r:embed="rId2"/>
            <a:stretch>
              <a:fillRect/>
            </a:stretch>
          </p:blipFill>
          <p:spPr>
            <a:xfrm>
              <a:off x="2888102" y="1269773"/>
              <a:ext cx="5902442" cy="4318454"/>
            </a:xfrm>
            <a:prstGeom prst="rect">
              <a:avLst/>
            </a:prstGeom>
          </p:spPr>
        </p:pic>
        <p:sp>
          <p:nvSpPr>
            <p:cNvPr id="3" name="Oval 2">
              <a:extLst>
                <a:ext uri="{FF2B5EF4-FFF2-40B4-BE49-F238E27FC236}">
                  <a16:creationId xmlns:a16="http://schemas.microsoft.com/office/drawing/2014/main" id="{2DA09B08-E13E-D141-8307-383E68B87BBD}"/>
                </a:ext>
              </a:extLst>
            </p:cNvPr>
            <p:cNvSpPr/>
            <p:nvPr/>
          </p:nvSpPr>
          <p:spPr>
            <a:xfrm>
              <a:off x="5386051" y="1801224"/>
              <a:ext cx="1709693" cy="731664"/>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sp>
          <p:nvSpPr>
            <p:cNvPr id="6" name="Oval 5">
              <a:extLst>
                <a:ext uri="{FF2B5EF4-FFF2-40B4-BE49-F238E27FC236}">
                  <a16:creationId xmlns:a16="http://schemas.microsoft.com/office/drawing/2014/main" id="{7026F943-93A8-7B5C-94E0-ADD9A2FF6445}"/>
                </a:ext>
              </a:extLst>
            </p:cNvPr>
            <p:cNvSpPr/>
            <p:nvPr/>
          </p:nvSpPr>
          <p:spPr>
            <a:xfrm>
              <a:off x="5614651" y="3959351"/>
              <a:ext cx="1709693" cy="640081"/>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11" name="Straight Arrow Connector 10">
              <a:extLst>
                <a:ext uri="{FF2B5EF4-FFF2-40B4-BE49-F238E27FC236}">
                  <a16:creationId xmlns:a16="http://schemas.microsoft.com/office/drawing/2014/main" id="{2BB4F7A8-7809-7B5E-9B35-5EB386A4B4B4}"/>
                </a:ext>
              </a:extLst>
            </p:cNvPr>
            <p:cNvCxnSpPr>
              <a:cxnSpLocks/>
            </p:cNvCxnSpPr>
            <p:nvPr/>
          </p:nvCxnSpPr>
          <p:spPr>
            <a:xfrm>
              <a:off x="6254496" y="2642616"/>
              <a:ext cx="109728" cy="1179576"/>
            </a:xfrm>
            <a:prstGeom prst="straightConnector1">
              <a:avLst/>
            </a:prstGeom>
            <a:ln w="76200">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292933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A9B5502-A56C-3CCC-46FD-B342B365F6D5}"/>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Collaboration (2)</a:t>
            </a:r>
          </a:p>
        </p:txBody>
      </p:sp>
      <p:sp>
        <p:nvSpPr>
          <p:cNvPr id="4" name="Text Placeholder 3">
            <a:extLst>
              <a:ext uri="{FF2B5EF4-FFF2-40B4-BE49-F238E27FC236}">
                <a16:creationId xmlns:a16="http://schemas.microsoft.com/office/drawing/2014/main" id="{A61B9E17-0761-3BF8-DA92-2785561247DD}"/>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489D7F4E-DAE7-6056-5A9F-CD2D9743D8C9}"/>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24</a:t>
            </a:fld>
            <a:endParaRPr lang="en-US" dirty="0"/>
          </a:p>
        </p:txBody>
      </p:sp>
      <p:grpSp>
        <p:nvGrpSpPr>
          <p:cNvPr id="11" name="Group 10" descr="Collaboration popup window, highlighting the field to type a collaborator's name or email">
            <a:extLst>
              <a:ext uri="{FF2B5EF4-FFF2-40B4-BE49-F238E27FC236}">
                <a16:creationId xmlns:a16="http://schemas.microsoft.com/office/drawing/2014/main" id="{180E7309-B87B-4079-088D-3683ADDFE625}"/>
              </a:ext>
            </a:extLst>
          </p:cNvPr>
          <p:cNvGrpSpPr/>
          <p:nvPr/>
        </p:nvGrpSpPr>
        <p:grpSpPr>
          <a:xfrm>
            <a:off x="654228" y="1595639"/>
            <a:ext cx="7534877" cy="4204297"/>
            <a:chOff x="654228" y="1595639"/>
            <a:chExt cx="7534877" cy="4204297"/>
          </a:xfrm>
        </p:grpSpPr>
        <p:pic>
          <p:nvPicPr>
            <p:cNvPr id="19" name="Picture 18">
              <a:extLst>
                <a:ext uri="{FF2B5EF4-FFF2-40B4-BE49-F238E27FC236}">
                  <a16:creationId xmlns:a16="http://schemas.microsoft.com/office/drawing/2014/main" id="{4DE9D32A-F2F9-D26A-6E1A-DD3148E9E8B1}"/>
                </a:ext>
              </a:extLst>
            </p:cNvPr>
            <p:cNvPicPr>
              <a:picLocks noChangeAspect="1"/>
            </p:cNvPicPr>
            <p:nvPr/>
          </p:nvPicPr>
          <p:blipFill>
            <a:blip r:embed="rId2"/>
            <a:stretch>
              <a:fillRect/>
            </a:stretch>
          </p:blipFill>
          <p:spPr>
            <a:xfrm>
              <a:off x="654228" y="1595639"/>
              <a:ext cx="7534877" cy="4204297"/>
            </a:xfrm>
            <a:prstGeom prst="rect">
              <a:avLst/>
            </a:prstGeom>
          </p:spPr>
        </p:pic>
        <p:sp>
          <p:nvSpPr>
            <p:cNvPr id="3" name="Oval 2">
              <a:extLst>
                <a:ext uri="{FF2B5EF4-FFF2-40B4-BE49-F238E27FC236}">
                  <a16:creationId xmlns:a16="http://schemas.microsoft.com/office/drawing/2014/main" id="{8BDD4AF7-242C-6CFD-0D70-B97A4528AFD7}"/>
                </a:ext>
              </a:extLst>
            </p:cNvPr>
            <p:cNvSpPr/>
            <p:nvPr/>
          </p:nvSpPr>
          <p:spPr>
            <a:xfrm>
              <a:off x="951211" y="2172810"/>
              <a:ext cx="2395493" cy="557785"/>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
        <p:nvSpPr>
          <p:cNvPr id="7" name="TextBox 6">
            <a:extLst>
              <a:ext uri="{FF2B5EF4-FFF2-40B4-BE49-F238E27FC236}">
                <a16:creationId xmlns:a16="http://schemas.microsoft.com/office/drawing/2014/main" id="{6987E510-0CD3-D464-1307-2565E7FF7F5C}"/>
              </a:ext>
            </a:extLst>
          </p:cNvPr>
          <p:cNvSpPr txBox="1"/>
          <p:nvPr/>
        </p:nvSpPr>
        <p:spPr>
          <a:xfrm>
            <a:off x="8513064" y="1663115"/>
            <a:ext cx="3439450" cy="2523768"/>
          </a:xfrm>
          <a:prstGeom prst="rect">
            <a:avLst/>
          </a:prstGeom>
          <a:noFill/>
        </p:spPr>
        <p:txBody>
          <a:bodyPr wrap="square" rtlCol="0">
            <a:spAutoFit/>
          </a:bodyPr>
          <a:lstStyle/>
          <a:p>
            <a:r>
              <a:rPr lang="en-US" sz="2000" dirty="0"/>
              <a:t>Start typing their name / email</a:t>
            </a:r>
          </a:p>
          <a:p>
            <a:endParaRPr lang="en-US" sz="2000" dirty="0"/>
          </a:p>
          <a:p>
            <a:pPr marL="285750" indent="-285750">
              <a:spcAft>
                <a:spcPts val="600"/>
              </a:spcAft>
              <a:buFont typeface="Arial" panose="020B0604020202020204" pitchFamily="34" charset="0"/>
              <a:buChar char="•"/>
            </a:pPr>
            <a:r>
              <a:rPr lang="en-US" b="1" dirty="0"/>
              <a:t>Internal</a:t>
            </a:r>
            <a:r>
              <a:rPr lang="en-US" dirty="0"/>
              <a:t>: should autofill</a:t>
            </a:r>
          </a:p>
          <a:p>
            <a:pPr marL="742950" lvl="1" indent="-285750">
              <a:spcAft>
                <a:spcPts val="600"/>
              </a:spcAft>
              <a:buFont typeface="Arial" panose="020B0604020202020204" pitchFamily="34" charset="0"/>
              <a:buChar char="•"/>
            </a:pPr>
            <a:r>
              <a:rPr lang="en-US" dirty="0"/>
              <a:t>If it doesn’t autofill, tell them to log in to Qualtrics</a:t>
            </a:r>
            <a:br>
              <a:rPr lang="en-US" dirty="0"/>
            </a:br>
            <a:endParaRPr lang="en-US" dirty="0"/>
          </a:p>
          <a:p>
            <a:pPr marL="285750" indent="-285750">
              <a:spcAft>
                <a:spcPts val="600"/>
              </a:spcAft>
              <a:buFont typeface="Arial" panose="020B0604020202020204" pitchFamily="34" charset="0"/>
              <a:buChar char="•"/>
            </a:pPr>
            <a:r>
              <a:rPr lang="en-US" b="1" dirty="0"/>
              <a:t>External</a:t>
            </a:r>
            <a:r>
              <a:rPr lang="en-US" dirty="0"/>
              <a:t>: sends them an email</a:t>
            </a:r>
            <a:br>
              <a:rPr lang="en-US" dirty="0"/>
            </a:br>
            <a:endParaRPr lang="en-US" dirty="0"/>
          </a:p>
        </p:txBody>
      </p:sp>
    </p:spTree>
    <p:extLst>
      <p:ext uri="{BB962C8B-B14F-4D97-AF65-F5344CB8AC3E}">
        <p14:creationId xmlns:p14="http://schemas.microsoft.com/office/powerpoint/2010/main" val="6066033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8114D-439F-F7EA-5FE7-DC506D44CBD9}"/>
              </a:ext>
            </a:extLst>
          </p:cNvPr>
          <p:cNvSpPr>
            <a:spLocks noGrp="1"/>
          </p:cNvSpPr>
          <p:nvPr>
            <p:ph type="title"/>
          </p:nvPr>
        </p:nvSpPr>
        <p:spPr/>
        <p:txBody>
          <a:bodyPr/>
          <a:lstStyle/>
          <a:p>
            <a:r>
              <a:rPr lang="en-US" dirty="0"/>
              <a:t>Designing your Survey</a:t>
            </a:r>
          </a:p>
        </p:txBody>
      </p:sp>
      <p:sp>
        <p:nvSpPr>
          <p:cNvPr id="3" name="Text Placeholder 2">
            <a:extLst>
              <a:ext uri="{FF2B5EF4-FFF2-40B4-BE49-F238E27FC236}">
                <a16:creationId xmlns:a16="http://schemas.microsoft.com/office/drawing/2014/main" id="{6A4BAA1C-F814-2855-0FD2-2F100FE39444}"/>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Tree>
    <p:extLst>
      <p:ext uri="{BB962C8B-B14F-4D97-AF65-F5344CB8AC3E}">
        <p14:creationId xmlns:p14="http://schemas.microsoft.com/office/powerpoint/2010/main" val="30444853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08E1AE-3F1B-9BDF-3530-FFEE171C3603}"/>
              </a:ext>
            </a:extLst>
          </p:cNvPr>
          <p:cNvSpPr>
            <a:spLocks noGrp="1"/>
          </p:cNvSpPr>
          <p:nvPr>
            <p:ph type="title" idx="4294967295"/>
          </p:nvPr>
        </p:nvSpPr>
        <p:spPr>
          <a:xfrm>
            <a:off x="3006725" y="2665413"/>
            <a:ext cx="6178550" cy="763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000" b="0" i="0" u="none" strike="noStrike" kern="1200" cap="none" spc="0" normalizeH="0" baseline="0" noProof="0" dirty="0">
                <a:ln>
                  <a:noFill/>
                </a:ln>
                <a:solidFill>
                  <a:schemeClr val="tx2"/>
                </a:solidFill>
                <a:effectLst/>
                <a:uLnTx/>
                <a:uFillTx/>
                <a:latin typeface="+mj-lt"/>
                <a:ea typeface="+mn-ea"/>
                <a:cs typeface="+mn-cs"/>
              </a:rPr>
              <a:t>Designing your Survey: </a:t>
            </a:r>
            <a:br>
              <a:rPr kumimoji="0" lang="en-US" sz="3000" b="0" i="0" u="none" strike="noStrike" kern="1200" cap="none" spc="0" normalizeH="0" baseline="0" noProof="0" dirty="0">
                <a:ln>
                  <a:noFill/>
                </a:ln>
                <a:solidFill>
                  <a:schemeClr val="tx2"/>
                </a:solidFill>
                <a:effectLst/>
                <a:uLnTx/>
                <a:uFillTx/>
                <a:latin typeface="+mj-lt"/>
                <a:ea typeface="+mn-ea"/>
                <a:cs typeface="+mn-cs"/>
              </a:rPr>
            </a:br>
            <a:br>
              <a:rPr kumimoji="0" lang="en-US" sz="3000" b="0" i="0" u="none" strike="noStrike" kern="1200" cap="none" spc="0" normalizeH="0" baseline="0" noProof="0" dirty="0">
                <a:ln>
                  <a:noFill/>
                </a:ln>
                <a:solidFill>
                  <a:schemeClr val="tx2"/>
                </a:solidFill>
                <a:effectLst/>
                <a:uLnTx/>
                <a:uFillTx/>
                <a:latin typeface="+mj-lt"/>
                <a:ea typeface="+mn-ea"/>
                <a:cs typeface="+mn-cs"/>
              </a:rPr>
            </a:br>
            <a:r>
              <a:rPr kumimoji="0" lang="en-US" sz="3000" b="0" i="0" u="none" strike="noStrike" kern="1200" cap="none" spc="0" normalizeH="0" baseline="0" noProof="0" dirty="0">
                <a:ln>
                  <a:noFill/>
                </a:ln>
                <a:solidFill>
                  <a:schemeClr val="tx2"/>
                </a:solidFill>
                <a:effectLst/>
                <a:uLnTx/>
                <a:uFillTx/>
                <a:latin typeface="+mj-lt"/>
                <a:ea typeface="+mn-ea"/>
                <a:cs typeface="+mn-cs"/>
              </a:rPr>
              <a:t>Types of Questions</a:t>
            </a:r>
          </a:p>
        </p:txBody>
      </p:sp>
      <p:sp>
        <p:nvSpPr>
          <p:cNvPr id="6" name="Text Placeholder 5">
            <a:extLst>
              <a:ext uri="{FF2B5EF4-FFF2-40B4-BE49-F238E27FC236}">
                <a16:creationId xmlns:a16="http://schemas.microsoft.com/office/drawing/2014/main" id="{39B47EDE-F7B9-6C01-408B-95C63F39629B}"/>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7" name="Slide Number Placeholder 6">
            <a:extLst>
              <a:ext uri="{FF2B5EF4-FFF2-40B4-BE49-F238E27FC236}">
                <a16:creationId xmlns:a16="http://schemas.microsoft.com/office/drawing/2014/main" id="{D4297D76-3F62-A03C-9979-AD30EB4DC300}"/>
              </a:ext>
              <a:ext uri="{C183D7F6-B498-43B3-948B-1728B52AA6E4}">
                <adec:decorative xmlns:adec="http://schemas.microsoft.com/office/drawing/2017/decorative" val="1"/>
              </a:ext>
            </a:extLst>
          </p:cNvPr>
          <p:cNvSpPr>
            <a:spLocks noGrp="1"/>
          </p:cNvSpPr>
          <p:nvPr>
            <p:ph type="sldNum" sz="quarter" idx="23"/>
          </p:nvPr>
        </p:nvSpPr>
        <p:spPr/>
        <p:txBody>
          <a:bodyPr/>
          <a:lstStyle/>
          <a:p>
            <a:fld id="{B0FD7414-5980-47D3-8184-86AD5D3DB244}" type="slidenum">
              <a:rPr lang="en-US" smtClean="0"/>
              <a:t>26</a:t>
            </a:fld>
            <a:endParaRPr lang="en-US"/>
          </a:p>
        </p:txBody>
      </p:sp>
    </p:spTree>
    <p:extLst>
      <p:ext uri="{BB962C8B-B14F-4D97-AF65-F5344CB8AC3E}">
        <p14:creationId xmlns:p14="http://schemas.microsoft.com/office/powerpoint/2010/main" val="23462609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8DA36B-F9B3-1449-5332-D376D2FA0FF1}"/>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Types of Questions</a:t>
            </a:r>
          </a:p>
        </p:txBody>
      </p:sp>
      <p:sp>
        <p:nvSpPr>
          <p:cNvPr id="3" name="Text Placeholder 2">
            <a:extLst>
              <a:ext uri="{FF2B5EF4-FFF2-40B4-BE49-F238E27FC236}">
                <a16:creationId xmlns:a16="http://schemas.microsoft.com/office/drawing/2014/main" id="{2DA3B827-EE09-1AC4-C800-889B140CF674}"/>
              </a:ext>
            </a:extLst>
          </p:cNvPr>
          <p:cNvSpPr>
            <a:spLocks noGrp="1"/>
          </p:cNvSpPr>
          <p:nvPr>
            <p:ph type="body" sz="quarter" idx="21"/>
          </p:nvPr>
        </p:nvSpPr>
        <p:spPr>
          <a:xfrm>
            <a:off x="937693" y="1910354"/>
            <a:ext cx="6313500" cy="3259826"/>
          </a:xfrm>
        </p:spPr>
        <p:txBody>
          <a:bodyPr>
            <a:normAutofit fontScale="85000" lnSpcReduction="20000"/>
          </a:bodyPr>
          <a:lstStyle/>
          <a:p>
            <a:pPr>
              <a:lnSpc>
                <a:spcPct val="150000"/>
              </a:lnSpc>
            </a:pPr>
            <a:r>
              <a:rPr lang="en-US" dirty="0">
                <a:solidFill>
                  <a:schemeClr val="tx1"/>
                </a:solidFill>
                <a:latin typeface="+mn-lt"/>
              </a:rPr>
              <a:t>Multiple choice</a:t>
            </a:r>
          </a:p>
          <a:p>
            <a:pPr>
              <a:lnSpc>
                <a:spcPct val="150000"/>
              </a:lnSpc>
            </a:pPr>
            <a:r>
              <a:rPr lang="en-US" dirty="0">
                <a:solidFill>
                  <a:schemeClr val="tx1"/>
                </a:solidFill>
                <a:latin typeface="+mn-lt"/>
              </a:rPr>
              <a:t>Matrix table</a:t>
            </a:r>
          </a:p>
          <a:p>
            <a:pPr>
              <a:lnSpc>
                <a:spcPct val="150000"/>
              </a:lnSpc>
            </a:pPr>
            <a:r>
              <a:rPr lang="en-US" dirty="0">
                <a:solidFill>
                  <a:schemeClr val="tx1"/>
                </a:solidFill>
                <a:latin typeface="+mn-lt"/>
              </a:rPr>
              <a:t>Text entry </a:t>
            </a:r>
          </a:p>
          <a:p>
            <a:pPr>
              <a:lnSpc>
                <a:spcPct val="150000"/>
              </a:lnSpc>
            </a:pPr>
            <a:r>
              <a:rPr lang="en-US" dirty="0">
                <a:solidFill>
                  <a:schemeClr val="tx1"/>
                </a:solidFill>
                <a:latin typeface="+mn-lt"/>
              </a:rPr>
              <a:t>Text / Graphic</a:t>
            </a:r>
            <a:br>
              <a:rPr lang="en-US" dirty="0">
                <a:solidFill>
                  <a:schemeClr val="tx1"/>
                </a:solidFill>
                <a:latin typeface="+mn-lt"/>
              </a:rPr>
            </a:br>
            <a:endParaRPr lang="en-US" dirty="0">
              <a:solidFill>
                <a:schemeClr val="tx1"/>
              </a:solidFill>
              <a:latin typeface="+mn-lt"/>
            </a:endParaRPr>
          </a:p>
          <a:p>
            <a:pPr>
              <a:lnSpc>
                <a:spcPct val="150000"/>
              </a:lnSpc>
            </a:pPr>
            <a:r>
              <a:rPr lang="en-US" dirty="0">
                <a:solidFill>
                  <a:schemeClr val="tx1"/>
                </a:solidFill>
                <a:latin typeface="+mn-lt"/>
              </a:rPr>
              <a:t>Many other types exist</a:t>
            </a:r>
          </a:p>
          <a:p>
            <a:pPr lvl="1">
              <a:lnSpc>
                <a:spcPct val="120000"/>
              </a:lnSpc>
            </a:pPr>
            <a:endParaRPr lang="en-US" dirty="0"/>
          </a:p>
        </p:txBody>
      </p:sp>
      <p:sp>
        <p:nvSpPr>
          <p:cNvPr id="4" name="Text Placeholder 3">
            <a:extLst>
              <a:ext uri="{FF2B5EF4-FFF2-40B4-BE49-F238E27FC236}">
                <a16:creationId xmlns:a16="http://schemas.microsoft.com/office/drawing/2014/main" id="{03FFA444-A71D-E208-6F3D-2F02A10BF68F}"/>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F3FD342E-1CF5-098A-E912-629E807611BB}"/>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27</a:t>
            </a:fld>
            <a:endParaRPr lang="en-US" dirty="0"/>
          </a:p>
        </p:txBody>
      </p:sp>
      <p:grpSp>
        <p:nvGrpSpPr>
          <p:cNvPr id="11" name="Group 10" descr="Question editing pane, highlighting the dropdown to choose a question type. Multiple choice is currently selected.">
            <a:extLst>
              <a:ext uri="{FF2B5EF4-FFF2-40B4-BE49-F238E27FC236}">
                <a16:creationId xmlns:a16="http://schemas.microsoft.com/office/drawing/2014/main" id="{883B9205-79A2-F0E6-86CA-EE8D543DB7F2}"/>
              </a:ext>
            </a:extLst>
          </p:cNvPr>
          <p:cNvGrpSpPr/>
          <p:nvPr/>
        </p:nvGrpSpPr>
        <p:grpSpPr>
          <a:xfrm>
            <a:off x="7992091" y="1467621"/>
            <a:ext cx="2724677" cy="4404859"/>
            <a:chOff x="7992091" y="1467621"/>
            <a:chExt cx="2724677" cy="4404859"/>
          </a:xfrm>
        </p:grpSpPr>
        <p:pic>
          <p:nvPicPr>
            <p:cNvPr id="6" name="Picture 5">
              <a:extLst>
                <a:ext uri="{FF2B5EF4-FFF2-40B4-BE49-F238E27FC236}">
                  <a16:creationId xmlns:a16="http://schemas.microsoft.com/office/drawing/2014/main" id="{CB948E51-9906-364A-FF08-787BB5E72959}"/>
                </a:ext>
              </a:extLst>
            </p:cNvPr>
            <p:cNvPicPr>
              <a:picLocks noChangeAspect="1"/>
            </p:cNvPicPr>
            <p:nvPr/>
          </p:nvPicPr>
          <p:blipFill>
            <a:blip r:embed="rId2"/>
            <a:stretch>
              <a:fillRect/>
            </a:stretch>
          </p:blipFill>
          <p:spPr>
            <a:xfrm>
              <a:off x="8250109" y="1467621"/>
              <a:ext cx="2349258" cy="4404859"/>
            </a:xfrm>
            <a:prstGeom prst="rect">
              <a:avLst/>
            </a:prstGeom>
          </p:spPr>
        </p:pic>
        <p:sp>
          <p:nvSpPr>
            <p:cNvPr id="10" name="Oval 9">
              <a:extLst>
                <a:ext uri="{FF2B5EF4-FFF2-40B4-BE49-F238E27FC236}">
                  <a16:creationId xmlns:a16="http://schemas.microsoft.com/office/drawing/2014/main" id="{342B1C64-569A-DB80-6992-5ECC1DAED0D1}"/>
                </a:ext>
              </a:extLst>
            </p:cNvPr>
            <p:cNvSpPr/>
            <p:nvPr/>
          </p:nvSpPr>
          <p:spPr>
            <a:xfrm>
              <a:off x="7992091" y="1988069"/>
              <a:ext cx="2724677" cy="835568"/>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Tree>
    <p:extLst>
      <p:ext uri="{BB962C8B-B14F-4D97-AF65-F5344CB8AC3E}">
        <p14:creationId xmlns:p14="http://schemas.microsoft.com/office/powerpoint/2010/main" val="14822043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8DA36B-F9B3-1449-5332-D376D2FA0FF1}"/>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Types of Questions: Multiple choice (1)</a:t>
            </a:r>
          </a:p>
        </p:txBody>
      </p:sp>
      <p:sp>
        <p:nvSpPr>
          <p:cNvPr id="4" name="Text Placeholder 3">
            <a:extLst>
              <a:ext uri="{FF2B5EF4-FFF2-40B4-BE49-F238E27FC236}">
                <a16:creationId xmlns:a16="http://schemas.microsoft.com/office/drawing/2014/main" id="{03FFA444-A71D-E208-6F3D-2F02A10BF68F}"/>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F3FD342E-1CF5-098A-E912-629E807611BB}"/>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28</a:t>
            </a:fld>
            <a:endParaRPr lang="en-US" dirty="0"/>
          </a:p>
        </p:txBody>
      </p:sp>
      <p:grpSp>
        <p:nvGrpSpPr>
          <p:cNvPr id="7" name="Group 6" descr="Question editing pane for a multiple choice question, highlighting the 'Answer type' field where 'Allow one answer' is currently selected'">
            <a:extLst>
              <a:ext uri="{FF2B5EF4-FFF2-40B4-BE49-F238E27FC236}">
                <a16:creationId xmlns:a16="http://schemas.microsoft.com/office/drawing/2014/main" id="{F6734674-0A41-2C5F-B716-E27086DD3FE0}"/>
              </a:ext>
            </a:extLst>
          </p:cNvPr>
          <p:cNvGrpSpPr/>
          <p:nvPr/>
        </p:nvGrpSpPr>
        <p:grpSpPr>
          <a:xfrm>
            <a:off x="4533900" y="1467623"/>
            <a:ext cx="2736729" cy="4404859"/>
            <a:chOff x="4533900" y="1467623"/>
            <a:chExt cx="2736729" cy="4404859"/>
          </a:xfrm>
        </p:grpSpPr>
        <p:pic>
          <p:nvPicPr>
            <p:cNvPr id="6" name="Picture 5">
              <a:extLst>
                <a:ext uri="{FF2B5EF4-FFF2-40B4-BE49-F238E27FC236}">
                  <a16:creationId xmlns:a16="http://schemas.microsoft.com/office/drawing/2014/main" id="{CB948E51-9906-364A-FF08-787BB5E72959}"/>
                </a:ext>
              </a:extLst>
            </p:cNvPr>
            <p:cNvPicPr>
              <a:picLocks noChangeAspect="1"/>
            </p:cNvPicPr>
            <p:nvPr/>
          </p:nvPicPr>
          <p:blipFill>
            <a:blip r:embed="rId2"/>
            <a:stretch>
              <a:fillRect/>
            </a:stretch>
          </p:blipFill>
          <p:spPr>
            <a:xfrm>
              <a:off x="4921371" y="1467623"/>
              <a:ext cx="2349258" cy="4404859"/>
            </a:xfrm>
            <a:prstGeom prst="rect">
              <a:avLst/>
            </a:prstGeom>
          </p:spPr>
        </p:pic>
        <p:sp>
          <p:nvSpPr>
            <p:cNvPr id="3" name="Oval 2">
              <a:extLst>
                <a:ext uri="{FF2B5EF4-FFF2-40B4-BE49-F238E27FC236}">
                  <a16:creationId xmlns:a16="http://schemas.microsoft.com/office/drawing/2014/main" id="{F366B7DC-FC06-BB81-625A-EB149DEFC3D7}"/>
                </a:ext>
              </a:extLst>
            </p:cNvPr>
            <p:cNvSpPr/>
            <p:nvPr/>
          </p:nvSpPr>
          <p:spPr>
            <a:xfrm>
              <a:off x="4533900" y="2658634"/>
              <a:ext cx="2724677" cy="1319006"/>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Tree>
    <p:extLst>
      <p:ext uri="{BB962C8B-B14F-4D97-AF65-F5344CB8AC3E}">
        <p14:creationId xmlns:p14="http://schemas.microsoft.com/office/powerpoint/2010/main" val="21798312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8DA36B-F9B3-1449-5332-D376D2FA0FF1}"/>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Types of Questions: Multiple choice (2)</a:t>
            </a:r>
          </a:p>
        </p:txBody>
      </p:sp>
      <p:sp>
        <p:nvSpPr>
          <p:cNvPr id="4" name="Text Placeholder 3">
            <a:extLst>
              <a:ext uri="{FF2B5EF4-FFF2-40B4-BE49-F238E27FC236}">
                <a16:creationId xmlns:a16="http://schemas.microsoft.com/office/drawing/2014/main" id="{03FFA444-A71D-E208-6F3D-2F02A10BF68F}"/>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F3FD342E-1CF5-098A-E912-629E807611BB}"/>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29</a:t>
            </a:fld>
            <a:endParaRPr lang="en-US" dirty="0"/>
          </a:p>
        </p:txBody>
      </p:sp>
      <p:grpSp>
        <p:nvGrpSpPr>
          <p:cNvPr id="3" name="Group 2" descr="Question editing pane for a multiple choice question, highlighting the 'Edit multiple' option under the 'Choices' heading">
            <a:extLst>
              <a:ext uri="{FF2B5EF4-FFF2-40B4-BE49-F238E27FC236}">
                <a16:creationId xmlns:a16="http://schemas.microsoft.com/office/drawing/2014/main" id="{21CA5AB4-1F42-C184-8C1E-F7E1FFA3AB3A}"/>
              </a:ext>
            </a:extLst>
          </p:cNvPr>
          <p:cNvGrpSpPr/>
          <p:nvPr/>
        </p:nvGrpSpPr>
        <p:grpSpPr>
          <a:xfrm>
            <a:off x="4523349" y="1467623"/>
            <a:ext cx="2747280" cy="4404859"/>
            <a:chOff x="4523349" y="1467623"/>
            <a:chExt cx="2747280" cy="4404859"/>
          </a:xfrm>
        </p:grpSpPr>
        <p:pic>
          <p:nvPicPr>
            <p:cNvPr id="6" name="Picture 5">
              <a:extLst>
                <a:ext uri="{FF2B5EF4-FFF2-40B4-BE49-F238E27FC236}">
                  <a16:creationId xmlns:a16="http://schemas.microsoft.com/office/drawing/2014/main" id="{CB948E51-9906-364A-FF08-787BB5E72959}"/>
                </a:ext>
              </a:extLst>
            </p:cNvPr>
            <p:cNvPicPr>
              <a:picLocks noChangeAspect="1"/>
            </p:cNvPicPr>
            <p:nvPr/>
          </p:nvPicPr>
          <p:blipFill>
            <a:blip r:embed="rId2"/>
            <a:stretch>
              <a:fillRect/>
            </a:stretch>
          </p:blipFill>
          <p:spPr>
            <a:xfrm>
              <a:off x="4921371" y="1467623"/>
              <a:ext cx="2349258" cy="4404859"/>
            </a:xfrm>
            <a:prstGeom prst="rect">
              <a:avLst/>
            </a:prstGeom>
          </p:spPr>
        </p:pic>
        <p:sp>
          <p:nvSpPr>
            <p:cNvPr id="11" name="Oval 10">
              <a:extLst>
                <a:ext uri="{FF2B5EF4-FFF2-40B4-BE49-F238E27FC236}">
                  <a16:creationId xmlns:a16="http://schemas.microsoft.com/office/drawing/2014/main" id="{BA289EDE-BBF8-EB17-592B-6E9C3DF07A30}"/>
                </a:ext>
              </a:extLst>
            </p:cNvPr>
            <p:cNvSpPr/>
            <p:nvPr/>
          </p:nvSpPr>
          <p:spPr>
            <a:xfrm>
              <a:off x="4523349" y="4919472"/>
              <a:ext cx="1786011" cy="572775"/>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Tree>
    <p:extLst>
      <p:ext uri="{BB962C8B-B14F-4D97-AF65-F5344CB8AC3E}">
        <p14:creationId xmlns:p14="http://schemas.microsoft.com/office/powerpoint/2010/main" val="2701731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Placeholder">
            <a:extLst>
              <a:ext uri="{FF2B5EF4-FFF2-40B4-BE49-F238E27FC236}">
                <a16:creationId xmlns:a16="http://schemas.microsoft.com/office/drawing/2014/main" id="{3896772D-510D-DDF5-563D-84F846DA4277}"/>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Request a consultation</a:t>
            </a:r>
          </a:p>
        </p:txBody>
      </p:sp>
      <p:sp>
        <p:nvSpPr>
          <p:cNvPr id="3" name="Subhead Placeholder 1">
            <a:extLst>
              <a:ext uri="{FF2B5EF4-FFF2-40B4-BE49-F238E27FC236}">
                <a16:creationId xmlns:a16="http://schemas.microsoft.com/office/drawing/2014/main" id="{7FE47471-9F3A-D655-1696-058F0A218FF4}"/>
              </a:ext>
            </a:extLst>
          </p:cNvPr>
          <p:cNvSpPr>
            <a:spLocks noGrp="1"/>
          </p:cNvSpPr>
          <p:nvPr>
            <p:ph type="body" sz="quarter" idx="19"/>
          </p:nvPr>
        </p:nvSpPr>
        <p:spPr>
          <a:xfrm>
            <a:off x="654050" y="1792399"/>
            <a:ext cx="5639174" cy="3597976"/>
          </a:xfrm>
        </p:spPr>
        <p:txBody>
          <a:bodyPr>
            <a:normAutofit fontScale="77500" lnSpcReduction="20000"/>
          </a:bodyPr>
          <a:lstStyle/>
          <a:p>
            <a:r>
              <a:rPr lang="en-US" dirty="0">
                <a:solidFill>
                  <a:schemeClr val="tx1"/>
                </a:solidFill>
              </a:rPr>
              <a:t>Consulting is open to all University of Illinois students, faculty, and staff during the Fall, Spring and Summer 2 semesters.  </a:t>
            </a:r>
          </a:p>
          <a:p>
            <a:endParaRPr lang="en-US" dirty="0">
              <a:solidFill>
                <a:schemeClr val="tx1"/>
              </a:solidFill>
            </a:endParaRPr>
          </a:p>
          <a:p>
            <a:r>
              <a:rPr lang="en-US" dirty="0">
                <a:solidFill>
                  <a:schemeClr val="tx1"/>
                </a:solidFill>
              </a:rPr>
              <a:t>People are encouraged to contact us for appointments by submitting a request.  Drop-in questions during consulting hours are welcome either through Zoom during our virtual drop-in hours or in person at Scholarly Commons 220 Main library.</a:t>
            </a:r>
          </a:p>
        </p:txBody>
      </p:sp>
      <p:sp>
        <p:nvSpPr>
          <p:cNvPr id="8" name="Department/Unit name Placeholder">
            <a:extLst>
              <a:ext uri="{FF2B5EF4-FFF2-40B4-BE49-F238E27FC236}">
                <a16:creationId xmlns:a16="http://schemas.microsoft.com/office/drawing/2014/main" id="{C0570146-46B2-53CE-053A-5E815E484FE7}"/>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2" name="Slide Number Placeholder">
            <a:extLst>
              <a:ext uri="{FF2B5EF4-FFF2-40B4-BE49-F238E27FC236}">
                <a16:creationId xmlns:a16="http://schemas.microsoft.com/office/drawing/2014/main" id="{9F21DB59-7AAA-202D-2DF5-5CEA76E997B7}"/>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3</a:t>
            </a:fld>
            <a:endParaRPr lang="en-US" dirty="0"/>
          </a:p>
        </p:txBody>
      </p:sp>
      <p:sp>
        <p:nvSpPr>
          <p:cNvPr id="10" name="Text Placeholder 1">
            <a:extLst>
              <a:ext uri="{FF2B5EF4-FFF2-40B4-BE49-F238E27FC236}">
                <a16:creationId xmlns:a16="http://schemas.microsoft.com/office/drawing/2014/main" id="{10685278-3775-B27D-9144-F1AD3431C501}"/>
              </a:ext>
            </a:extLst>
          </p:cNvPr>
          <p:cNvSpPr txBox="1">
            <a:spLocks/>
          </p:cNvSpPr>
          <p:nvPr/>
        </p:nvSpPr>
        <p:spPr>
          <a:xfrm>
            <a:off x="7730836" y="1382696"/>
            <a:ext cx="3622964" cy="784552"/>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Scan the </a:t>
            </a:r>
            <a:r>
              <a:rPr lang="en-US" b="1" dirty="0"/>
              <a:t>QR </a:t>
            </a:r>
            <a:r>
              <a:rPr lang="en-US" dirty="0"/>
              <a:t>code to submit a request or follow the link below.</a:t>
            </a:r>
          </a:p>
        </p:txBody>
      </p:sp>
      <p:pic>
        <p:nvPicPr>
          <p:cNvPr id="9" name="Picture 8" descr="QR code">
            <a:extLst>
              <a:ext uri="{FF2B5EF4-FFF2-40B4-BE49-F238E27FC236}">
                <a16:creationId xmlns:a16="http://schemas.microsoft.com/office/drawing/2014/main" id="{9EFDD799-3806-C151-10D2-9983315B7E4A}"/>
              </a:ext>
            </a:extLst>
          </p:cNvPr>
          <p:cNvPicPr>
            <a:picLocks noChangeAspect="1"/>
          </p:cNvPicPr>
          <p:nvPr/>
        </p:nvPicPr>
        <p:blipFill>
          <a:blip r:embed="rId2"/>
          <a:stretch>
            <a:fillRect/>
          </a:stretch>
        </p:blipFill>
        <p:spPr>
          <a:xfrm>
            <a:off x="8021293" y="2067989"/>
            <a:ext cx="2778146" cy="2722022"/>
          </a:xfrm>
          <a:prstGeom prst="rect">
            <a:avLst/>
          </a:prstGeom>
        </p:spPr>
      </p:pic>
      <p:sp>
        <p:nvSpPr>
          <p:cNvPr id="4" name="Text Placeholder 1">
            <a:extLst>
              <a:ext uri="{FF2B5EF4-FFF2-40B4-BE49-F238E27FC236}">
                <a16:creationId xmlns:a16="http://schemas.microsoft.com/office/drawing/2014/main" id="{40A998A1-F0FF-4FD4-095A-C0AAAC93B453}"/>
              </a:ext>
            </a:extLst>
          </p:cNvPr>
          <p:cNvSpPr>
            <a:spLocks noGrp="1"/>
          </p:cNvSpPr>
          <p:nvPr>
            <p:ph type="body" sz="quarter" idx="20"/>
          </p:nvPr>
        </p:nvSpPr>
        <p:spPr>
          <a:xfrm>
            <a:off x="7730836" y="4905708"/>
            <a:ext cx="3622964" cy="969335"/>
          </a:xfrm>
        </p:spPr>
        <p:txBody>
          <a:bodyPr>
            <a:normAutofit/>
          </a:bodyPr>
          <a:lstStyle/>
          <a:p>
            <a:r>
              <a:rPr lang="en-US" dirty="0">
                <a:hlinkClick r:id="rId3"/>
              </a:rPr>
              <a:t>go.illinois.edu/</a:t>
            </a:r>
            <a:r>
              <a:rPr lang="en-US" dirty="0" err="1">
                <a:hlinkClick r:id="rId3"/>
              </a:rPr>
              <a:t>requestconsult</a:t>
            </a:r>
            <a:endParaRPr lang="en-US" dirty="0"/>
          </a:p>
        </p:txBody>
      </p:sp>
    </p:spTree>
    <p:extLst>
      <p:ext uri="{BB962C8B-B14F-4D97-AF65-F5344CB8AC3E}">
        <p14:creationId xmlns:p14="http://schemas.microsoft.com/office/powerpoint/2010/main" val="29576534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8DA36B-F9B3-1449-5332-D376D2FA0FF1}"/>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Types of Questions: Multiple choice (3)</a:t>
            </a:r>
          </a:p>
        </p:txBody>
      </p:sp>
      <p:sp>
        <p:nvSpPr>
          <p:cNvPr id="4" name="Text Placeholder 3">
            <a:extLst>
              <a:ext uri="{FF2B5EF4-FFF2-40B4-BE49-F238E27FC236}">
                <a16:creationId xmlns:a16="http://schemas.microsoft.com/office/drawing/2014/main" id="{03FFA444-A71D-E208-6F3D-2F02A10BF68F}"/>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F3FD342E-1CF5-098A-E912-629E807611BB}"/>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30</a:t>
            </a:fld>
            <a:endParaRPr lang="en-US" dirty="0"/>
          </a:p>
        </p:txBody>
      </p:sp>
      <p:grpSp>
        <p:nvGrpSpPr>
          <p:cNvPr id="12" name="Group 11" descr="Question editing pane for a multiple choice question, highlighting the 'Use suggested choices' option under 'Choices'">
            <a:extLst>
              <a:ext uri="{FF2B5EF4-FFF2-40B4-BE49-F238E27FC236}">
                <a16:creationId xmlns:a16="http://schemas.microsoft.com/office/drawing/2014/main" id="{C047EFC6-B7B7-CD2F-B1F8-B0AE4D73657D}"/>
              </a:ext>
            </a:extLst>
          </p:cNvPr>
          <p:cNvGrpSpPr/>
          <p:nvPr/>
        </p:nvGrpSpPr>
        <p:grpSpPr>
          <a:xfrm>
            <a:off x="4713790" y="1467623"/>
            <a:ext cx="2764419" cy="4535411"/>
            <a:chOff x="4713790" y="1467623"/>
            <a:chExt cx="2764419" cy="4535411"/>
          </a:xfrm>
        </p:grpSpPr>
        <p:pic>
          <p:nvPicPr>
            <p:cNvPr id="6" name="Picture 5">
              <a:extLst>
                <a:ext uri="{FF2B5EF4-FFF2-40B4-BE49-F238E27FC236}">
                  <a16:creationId xmlns:a16="http://schemas.microsoft.com/office/drawing/2014/main" id="{CB948E51-9906-364A-FF08-787BB5E72959}"/>
                </a:ext>
              </a:extLst>
            </p:cNvPr>
            <p:cNvPicPr>
              <a:picLocks noChangeAspect="1"/>
            </p:cNvPicPr>
            <p:nvPr/>
          </p:nvPicPr>
          <p:blipFill>
            <a:blip r:embed="rId2"/>
            <a:stretch>
              <a:fillRect/>
            </a:stretch>
          </p:blipFill>
          <p:spPr>
            <a:xfrm>
              <a:off x="4921371" y="1467623"/>
              <a:ext cx="2349258" cy="4404859"/>
            </a:xfrm>
            <a:prstGeom prst="rect">
              <a:avLst/>
            </a:prstGeom>
          </p:spPr>
        </p:pic>
        <p:sp>
          <p:nvSpPr>
            <p:cNvPr id="11" name="Oval 10">
              <a:extLst>
                <a:ext uri="{FF2B5EF4-FFF2-40B4-BE49-F238E27FC236}">
                  <a16:creationId xmlns:a16="http://schemas.microsoft.com/office/drawing/2014/main" id="{BA289EDE-BBF8-EB17-592B-6E9C3DF07A30}"/>
                </a:ext>
              </a:extLst>
            </p:cNvPr>
            <p:cNvSpPr/>
            <p:nvPr/>
          </p:nvSpPr>
          <p:spPr>
            <a:xfrm>
              <a:off x="4713790" y="5352546"/>
              <a:ext cx="2764419" cy="650488"/>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Tree>
    <p:extLst>
      <p:ext uri="{BB962C8B-B14F-4D97-AF65-F5344CB8AC3E}">
        <p14:creationId xmlns:p14="http://schemas.microsoft.com/office/powerpoint/2010/main" val="18461217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E77475-F232-0285-384C-78D2E29DCC7F}"/>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Types of Questions: Multiple choice (4)</a:t>
            </a:r>
          </a:p>
        </p:txBody>
      </p:sp>
      <p:sp>
        <p:nvSpPr>
          <p:cNvPr id="4" name="Text Placeholder 3">
            <a:extLst>
              <a:ext uri="{FF2B5EF4-FFF2-40B4-BE49-F238E27FC236}">
                <a16:creationId xmlns:a16="http://schemas.microsoft.com/office/drawing/2014/main" id="{CD1CA14D-ECA3-18EF-9C69-4DE8F688ACBE}"/>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80DC25C3-641F-5929-CC9E-C6533FEAEF62}"/>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31</a:t>
            </a:fld>
            <a:endParaRPr lang="en-US" dirty="0"/>
          </a:p>
        </p:txBody>
      </p:sp>
      <p:sp>
        <p:nvSpPr>
          <p:cNvPr id="7" name="TextBox 6">
            <a:extLst>
              <a:ext uri="{FF2B5EF4-FFF2-40B4-BE49-F238E27FC236}">
                <a16:creationId xmlns:a16="http://schemas.microsoft.com/office/drawing/2014/main" id="{96D41166-B8E2-171B-E75A-C4A81521699A}"/>
              </a:ext>
            </a:extLst>
          </p:cNvPr>
          <p:cNvSpPr txBox="1"/>
          <p:nvPr/>
        </p:nvSpPr>
        <p:spPr>
          <a:xfrm>
            <a:off x="838200" y="2176657"/>
            <a:ext cx="4236720" cy="2677656"/>
          </a:xfrm>
          <a:prstGeom prst="rect">
            <a:avLst/>
          </a:prstGeom>
          <a:noFill/>
        </p:spPr>
        <p:txBody>
          <a:bodyPr wrap="square" rtlCol="0">
            <a:spAutoFit/>
          </a:bodyPr>
          <a:lstStyle/>
          <a:p>
            <a:r>
              <a:rPr lang="en-US" sz="2400" dirty="0"/>
              <a:t>What if you want to allow text entry in a multiple-choice question?</a:t>
            </a:r>
          </a:p>
          <a:p>
            <a:endParaRPr lang="en-US" sz="2400" dirty="0"/>
          </a:p>
          <a:p>
            <a:endParaRPr lang="en-US" sz="2400" dirty="0"/>
          </a:p>
          <a:p>
            <a:r>
              <a:rPr lang="en-US" sz="2400" i="1" dirty="0"/>
              <a:t>Note: </a:t>
            </a:r>
            <a:r>
              <a:rPr lang="en-US" sz="2400" dirty="0"/>
              <a:t>In general, avoid text entry for “why” questions</a:t>
            </a:r>
          </a:p>
        </p:txBody>
      </p:sp>
      <p:grpSp>
        <p:nvGrpSpPr>
          <p:cNvPr id="19" name="Group 18" descr="A multiple choice question asking 'Which religion do you identify with?' After some prewritten options, the final option says 'Other.' Arrows emphasize that clicking the dropdown menu next to the option opens a popup window where you can choose to allow text entry for that option.">
            <a:extLst>
              <a:ext uri="{FF2B5EF4-FFF2-40B4-BE49-F238E27FC236}">
                <a16:creationId xmlns:a16="http://schemas.microsoft.com/office/drawing/2014/main" id="{C32FB979-29A6-F541-4E66-B47B529E7C9A}"/>
              </a:ext>
            </a:extLst>
          </p:cNvPr>
          <p:cNvGrpSpPr/>
          <p:nvPr/>
        </p:nvGrpSpPr>
        <p:grpSpPr>
          <a:xfrm>
            <a:off x="6299254" y="1999972"/>
            <a:ext cx="4725165" cy="3139211"/>
            <a:chOff x="6299254" y="1999972"/>
            <a:chExt cx="4725165" cy="3139211"/>
          </a:xfrm>
        </p:grpSpPr>
        <p:pic>
          <p:nvPicPr>
            <p:cNvPr id="9" name="Picture 8">
              <a:extLst>
                <a:ext uri="{FF2B5EF4-FFF2-40B4-BE49-F238E27FC236}">
                  <a16:creationId xmlns:a16="http://schemas.microsoft.com/office/drawing/2014/main" id="{0AE895C0-D607-1726-F847-75EFF0D5BA4A}"/>
                </a:ext>
              </a:extLst>
            </p:cNvPr>
            <p:cNvPicPr>
              <a:picLocks noChangeAspect="1"/>
            </p:cNvPicPr>
            <p:nvPr/>
          </p:nvPicPr>
          <p:blipFill>
            <a:blip r:embed="rId2"/>
            <a:stretch>
              <a:fillRect/>
            </a:stretch>
          </p:blipFill>
          <p:spPr>
            <a:xfrm>
              <a:off x="6299254" y="1999972"/>
              <a:ext cx="4725165" cy="3139211"/>
            </a:xfrm>
            <a:prstGeom prst="rect">
              <a:avLst/>
            </a:prstGeom>
          </p:spPr>
        </p:pic>
        <p:sp>
          <p:nvSpPr>
            <p:cNvPr id="12" name="Oval 11">
              <a:extLst>
                <a:ext uri="{FF2B5EF4-FFF2-40B4-BE49-F238E27FC236}">
                  <a16:creationId xmlns:a16="http://schemas.microsoft.com/office/drawing/2014/main" id="{A56A2784-C83E-B6CF-BFFF-4A29F8E96734}"/>
                </a:ext>
              </a:extLst>
            </p:cNvPr>
            <p:cNvSpPr/>
            <p:nvPr/>
          </p:nvSpPr>
          <p:spPr>
            <a:xfrm>
              <a:off x="7190854" y="3840480"/>
              <a:ext cx="928058" cy="690370"/>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sp>
          <p:nvSpPr>
            <p:cNvPr id="15" name="Oval 14">
              <a:extLst>
                <a:ext uri="{FF2B5EF4-FFF2-40B4-BE49-F238E27FC236}">
                  <a16:creationId xmlns:a16="http://schemas.microsoft.com/office/drawing/2014/main" id="{F02F3F7C-995F-E099-8353-F73D0B43F3E2}"/>
                </a:ext>
              </a:extLst>
            </p:cNvPr>
            <p:cNvSpPr/>
            <p:nvPr/>
          </p:nvSpPr>
          <p:spPr>
            <a:xfrm>
              <a:off x="7456029" y="2746125"/>
              <a:ext cx="2764419" cy="650488"/>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16" name="Straight Arrow Connector 15">
              <a:extLst>
                <a:ext uri="{FF2B5EF4-FFF2-40B4-BE49-F238E27FC236}">
                  <a16:creationId xmlns:a16="http://schemas.microsoft.com/office/drawing/2014/main" id="{B9623142-EDA8-4F73-7E4C-1B2A06487604}"/>
                </a:ext>
              </a:extLst>
            </p:cNvPr>
            <p:cNvCxnSpPr>
              <a:cxnSpLocks/>
            </p:cNvCxnSpPr>
            <p:nvPr/>
          </p:nvCxnSpPr>
          <p:spPr>
            <a:xfrm flipV="1">
              <a:off x="8036615" y="3486274"/>
              <a:ext cx="402336" cy="354206"/>
            </a:xfrm>
            <a:prstGeom prst="straightConnector1">
              <a:avLst/>
            </a:prstGeom>
            <a:ln w="76200">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664634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8DA36B-F9B3-1449-5332-D376D2FA0FF1}"/>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Types of Questions: Matrix table (1)</a:t>
            </a:r>
          </a:p>
        </p:txBody>
      </p:sp>
      <p:sp>
        <p:nvSpPr>
          <p:cNvPr id="4" name="Text Placeholder 3">
            <a:extLst>
              <a:ext uri="{FF2B5EF4-FFF2-40B4-BE49-F238E27FC236}">
                <a16:creationId xmlns:a16="http://schemas.microsoft.com/office/drawing/2014/main" id="{03FFA444-A71D-E208-6F3D-2F02A10BF68F}"/>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F3FD342E-1CF5-098A-E912-629E807611BB}"/>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32</a:t>
            </a:fld>
            <a:endParaRPr lang="en-US" dirty="0"/>
          </a:p>
        </p:txBody>
      </p:sp>
      <p:grpSp>
        <p:nvGrpSpPr>
          <p:cNvPr id="10" name="Group 9" descr="Question editing pane for a matrix table question, highlighting the presence of 'Statements' and 'Scale points'">
            <a:extLst>
              <a:ext uri="{FF2B5EF4-FFF2-40B4-BE49-F238E27FC236}">
                <a16:creationId xmlns:a16="http://schemas.microsoft.com/office/drawing/2014/main" id="{2EACF648-C17C-B600-F734-00E92FD8B2DE}"/>
              </a:ext>
            </a:extLst>
          </p:cNvPr>
          <p:cNvGrpSpPr/>
          <p:nvPr/>
        </p:nvGrpSpPr>
        <p:grpSpPr>
          <a:xfrm>
            <a:off x="2066543" y="1257297"/>
            <a:ext cx="2322577" cy="4887470"/>
            <a:chOff x="2066543" y="1257297"/>
            <a:chExt cx="2322577" cy="4887470"/>
          </a:xfrm>
        </p:grpSpPr>
        <p:pic>
          <p:nvPicPr>
            <p:cNvPr id="7" name="Picture 6">
              <a:extLst>
                <a:ext uri="{FF2B5EF4-FFF2-40B4-BE49-F238E27FC236}">
                  <a16:creationId xmlns:a16="http://schemas.microsoft.com/office/drawing/2014/main" id="{872BEF4B-0233-F80B-62A1-6AD531AA4388}"/>
                </a:ext>
              </a:extLst>
            </p:cNvPr>
            <p:cNvPicPr>
              <a:picLocks noChangeAspect="1"/>
            </p:cNvPicPr>
            <p:nvPr/>
          </p:nvPicPr>
          <p:blipFill>
            <a:blip r:embed="rId2"/>
            <a:stretch>
              <a:fillRect/>
            </a:stretch>
          </p:blipFill>
          <p:spPr>
            <a:xfrm>
              <a:off x="2489415" y="1257297"/>
              <a:ext cx="1899705" cy="4789077"/>
            </a:xfrm>
            <a:prstGeom prst="rect">
              <a:avLst/>
            </a:prstGeom>
          </p:spPr>
        </p:pic>
        <p:sp>
          <p:nvSpPr>
            <p:cNvPr id="11" name="Oval 10">
              <a:extLst>
                <a:ext uri="{FF2B5EF4-FFF2-40B4-BE49-F238E27FC236}">
                  <a16:creationId xmlns:a16="http://schemas.microsoft.com/office/drawing/2014/main" id="{BA289EDE-BBF8-EB17-592B-6E9C3DF07A30}"/>
                </a:ext>
              </a:extLst>
            </p:cNvPr>
            <p:cNvSpPr/>
            <p:nvPr/>
          </p:nvSpPr>
          <p:spPr>
            <a:xfrm>
              <a:off x="2066543" y="3651834"/>
              <a:ext cx="1984249" cy="2492933"/>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pic>
        <p:nvPicPr>
          <p:cNvPr id="9" name="Picture 8" descr="Example matrix table question, with statements displayed in rows and scale points displayed in columns">
            <a:extLst>
              <a:ext uri="{FF2B5EF4-FFF2-40B4-BE49-F238E27FC236}">
                <a16:creationId xmlns:a16="http://schemas.microsoft.com/office/drawing/2014/main" id="{39348740-4549-1188-5BF1-82BA223E6793}"/>
              </a:ext>
            </a:extLst>
          </p:cNvPr>
          <p:cNvPicPr>
            <a:picLocks noChangeAspect="1"/>
          </p:cNvPicPr>
          <p:nvPr/>
        </p:nvPicPr>
        <p:blipFill>
          <a:blip r:embed="rId3"/>
          <a:stretch>
            <a:fillRect/>
          </a:stretch>
        </p:blipFill>
        <p:spPr>
          <a:xfrm>
            <a:off x="5885979" y="2675120"/>
            <a:ext cx="5642226" cy="1808152"/>
          </a:xfrm>
          <a:prstGeom prst="rect">
            <a:avLst/>
          </a:prstGeom>
        </p:spPr>
      </p:pic>
    </p:spTree>
    <p:extLst>
      <p:ext uri="{BB962C8B-B14F-4D97-AF65-F5344CB8AC3E}">
        <p14:creationId xmlns:p14="http://schemas.microsoft.com/office/powerpoint/2010/main" val="3765937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8DA36B-F9B3-1449-5332-D376D2FA0FF1}"/>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Types of Questions: Matrix table (2)</a:t>
            </a:r>
          </a:p>
        </p:txBody>
      </p:sp>
      <p:sp>
        <p:nvSpPr>
          <p:cNvPr id="4" name="Text Placeholder 3">
            <a:extLst>
              <a:ext uri="{FF2B5EF4-FFF2-40B4-BE49-F238E27FC236}">
                <a16:creationId xmlns:a16="http://schemas.microsoft.com/office/drawing/2014/main" id="{03FFA444-A71D-E208-6F3D-2F02A10BF68F}"/>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F3FD342E-1CF5-098A-E912-629E807611BB}"/>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33</a:t>
            </a:fld>
            <a:endParaRPr lang="en-US" dirty="0"/>
          </a:p>
        </p:txBody>
      </p:sp>
      <p:sp>
        <p:nvSpPr>
          <p:cNvPr id="3" name="TextBox 2">
            <a:extLst>
              <a:ext uri="{FF2B5EF4-FFF2-40B4-BE49-F238E27FC236}">
                <a16:creationId xmlns:a16="http://schemas.microsoft.com/office/drawing/2014/main" id="{D7B45E02-CFE9-8EF5-429C-D6CA73E05E32}"/>
              </a:ext>
            </a:extLst>
          </p:cNvPr>
          <p:cNvSpPr txBox="1"/>
          <p:nvPr/>
        </p:nvSpPr>
        <p:spPr>
          <a:xfrm>
            <a:off x="1926336" y="2030353"/>
            <a:ext cx="8153400" cy="3046988"/>
          </a:xfrm>
          <a:prstGeom prst="rect">
            <a:avLst/>
          </a:prstGeom>
          <a:noFill/>
        </p:spPr>
        <p:txBody>
          <a:bodyPr wrap="square" rtlCol="0">
            <a:spAutoFit/>
          </a:bodyPr>
          <a:lstStyle/>
          <a:p>
            <a:pPr marL="342900" indent="-342900">
              <a:buFont typeface="Arial" panose="020B0604020202020204" pitchFamily="34" charset="0"/>
              <a:buChar char="•"/>
            </a:pPr>
            <a:r>
              <a:rPr lang="en-US" sz="2400" b="1" dirty="0"/>
              <a:t>Question text: </a:t>
            </a:r>
          </a:p>
          <a:p>
            <a:pPr marL="800100" lvl="1" indent="-342900">
              <a:buFont typeface="Arial" panose="020B0604020202020204" pitchFamily="34" charset="0"/>
              <a:buChar char="•"/>
            </a:pPr>
            <a:r>
              <a:rPr lang="en-US" sz="2400" dirty="0"/>
              <a:t>How often do you do each of the following activities?</a:t>
            </a:r>
            <a:br>
              <a:rPr lang="en-US" sz="2400" dirty="0"/>
            </a:br>
            <a:endParaRPr lang="en-US" sz="2400" dirty="0"/>
          </a:p>
          <a:p>
            <a:pPr marL="342900" indent="-342900">
              <a:buFont typeface="Arial" panose="020B0604020202020204" pitchFamily="34" charset="0"/>
              <a:buChar char="•"/>
            </a:pPr>
            <a:r>
              <a:rPr lang="en-US" sz="2400" b="1" dirty="0"/>
              <a:t>Statements:</a:t>
            </a:r>
            <a:r>
              <a:rPr lang="en-US" sz="2400" dirty="0"/>
              <a:t> </a:t>
            </a:r>
            <a:endParaRPr lang="en-US" sz="2400" b="1" dirty="0"/>
          </a:p>
          <a:p>
            <a:pPr marL="800100" lvl="1" indent="-342900">
              <a:buFont typeface="Arial" panose="020B0604020202020204" pitchFamily="34" charset="0"/>
              <a:buChar char="•"/>
            </a:pPr>
            <a:r>
              <a:rPr lang="en-US" sz="2400" dirty="0"/>
              <a:t>(the activities)</a:t>
            </a:r>
            <a:br>
              <a:rPr lang="en-US" sz="2400" dirty="0"/>
            </a:br>
            <a:endParaRPr lang="en-US" sz="2400" dirty="0"/>
          </a:p>
          <a:p>
            <a:pPr marL="342900" indent="-342900">
              <a:buFont typeface="Arial" panose="020B0604020202020204" pitchFamily="34" charset="0"/>
              <a:buChar char="•"/>
            </a:pPr>
            <a:r>
              <a:rPr lang="en-US" sz="2400" b="1" dirty="0"/>
              <a:t>Scale Points:</a:t>
            </a:r>
            <a:endParaRPr lang="en-US" sz="2400" dirty="0"/>
          </a:p>
          <a:p>
            <a:pPr marL="800100" lvl="1" indent="-342900">
              <a:buFont typeface="Arial" panose="020B0604020202020204" pitchFamily="34" charset="0"/>
              <a:buChar char="•"/>
            </a:pPr>
            <a:r>
              <a:rPr lang="en-US" sz="2400" dirty="0"/>
              <a:t>Never,  Rarely,  Sometimes,  Often,  All the time</a:t>
            </a:r>
          </a:p>
        </p:txBody>
      </p:sp>
    </p:spTree>
    <p:extLst>
      <p:ext uri="{BB962C8B-B14F-4D97-AF65-F5344CB8AC3E}">
        <p14:creationId xmlns:p14="http://schemas.microsoft.com/office/powerpoint/2010/main" val="14944755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BD40-2138-98E2-4F1A-5F30FF9383E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9375B51-65F3-2EC7-4E98-BC5869052349}"/>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Types of Questions: Text entry (1)</a:t>
            </a:r>
          </a:p>
        </p:txBody>
      </p:sp>
      <p:sp>
        <p:nvSpPr>
          <p:cNvPr id="4" name="Text Placeholder 3">
            <a:extLst>
              <a:ext uri="{FF2B5EF4-FFF2-40B4-BE49-F238E27FC236}">
                <a16:creationId xmlns:a16="http://schemas.microsoft.com/office/drawing/2014/main" id="{D9B3A693-3266-2561-A8DE-624DEA19E553}"/>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CF1AF9A5-B5FE-E3C6-58C2-919DF93A9653}"/>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34</a:t>
            </a:fld>
            <a:endParaRPr lang="en-US" dirty="0"/>
          </a:p>
        </p:txBody>
      </p:sp>
      <p:grpSp>
        <p:nvGrpSpPr>
          <p:cNvPr id="9" name="Group 8" descr="Question editing pane for a text entry question, highlighting the 'Text type' option where 'Multiple lines' is selected by default">
            <a:extLst>
              <a:ext uri="{FF2B5EF4-FFF2-40B4-BE49-F238E27FC236}">
                <a16:creationId xmlns:a16="http://schemas.microsoft.com/office/drawing/2014/main" id="{3F55A97F-57C7-A6CB-971A-318F4AA6CBC9}"/>
              </a:ext>
            </a:extLst>
          </p:cNvPr>
          <p:cNvGrpSpPr/>
          <p:nvPr/>
        </p:nvGrpSpPr>
        <p:grpSpPr>
          <a:xfrm>
            <a:off x="4476984" y="1509395"/>
            <a:ext cx="2913129" cy="3945588"/>
            <a:chOff x="4476984" y="1509395"/>
            <a:chExt cx="2913129" cy="3945588"/>
          </a:xfrm>
        </p:grpSpPr>
        <p:pic>
          <p:nvPicPr>
            <p:cNvPr id="8" name="Picture 7">
              <a:extLst>
                <a:ext uri="{FF2B5EF4-FFF2-40B4-BE49-F238E27FC236}">
                  <a16:creationId xmlns:a16="http://schemas.microsoft.com/office/drawing/2014/main" id="{EC5AFE9F-F88F-19AF-DD73-E83F57ED34C3}"/>
                </a:ext>
              </a:extLst>
            </p:cNvPr>
            <p:cNvPicPr>
              <a:picLocks noChangeAspect="1"/>
            </p:cNvPicPr>
            <p:nvPr/>
          </p:nvPicPr>
          <p:blipFill>
            <a:blip r:embed="rId2"/>
            <a:stretch>
              <a:fillRect/>
            </a:stretch>
          </p:blipFill>
          <p:spPr>
            <a:xfrm>
              <a:off x="4639205" y="1509395"/>
              <a:ext cx="2750908" cy="3945588"/>
            </a:xfrm>
            <a:prstGeom prst="rect">
              <a:avLst/>
            </a:prstGeom>
          </p:spPr>
        </p:pic>
        <p:sp>
          <p:nvSpPr>
            <p:cNvPr id="3" name="Oval 2">
              <a:extLst>
                <a:ext uri="{FF2B5EF4-FFF2-40B4-BE49-F238E27FC236}">
                  <a16:creationId xmlns:a16="http://schemas.microsoft.com/office/drawing/2014/main" id="{08E7B3B0-A52A-2C18-CBAE-53B08AC0111B}"/>
                </a:ext>
              </a:extLst>
            </p:cNvPr>
            <p:cNvSpPr/>
            <p:nvPr/>
          </p:nvSpPr>
          <p:spPr>
            <a:xfrm>
              <a:off x="4476984" y="2822686"/>
              <a:ext cx="2724677" cy="1319006"/>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Tree>
    <p:extLst>
      <p:ext uri="{BB962C8B-B14F-4D97-AF65-F5344CB8AC3E}">
        <p14:creationId xmlns:p14="http://schemas.microsoft.com/office/powerpoint/2010/main" val="18721372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BD40-2138-98E2-4F1A-5F30FF9383E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9375B51-65F3-2EC7-4E98-BC5869052349}"/>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Types of Questions: Text entry (2)</a:t>
            </a:r>
          </a:p>
        </p:txBody>
      </p:sp>
      <p:sp>
        <p:nvSpPr>
          <p:cNvPr id="4" name="Text Placeholder 3">
            <a:extLst>
              <a:ext uri="{FF2B5EF4-FFF2-40B4-BE49-F238E27FC236}">
                <a16:creationId xmlns:a16="http://schemas.microsoft.com/office/drawing/2014/main" id="{D9B3A693-3266-2561-A8DE-624DEA19E553}"/>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CF1AF9A5-B5FE-E3C6-58C2-919DF93A9653}"/>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35</a:t>
            </a:fld>
            <a:endParaRPr lang="en-US" dirty="0"/>
          </a:p>
        </p:txBody>
      </p:sp>
      <p:grpSp>
        <p:nvGrpSpPr>
          <p:cNvPr id="13" name="Group 12" descr="Question editing pane for a text entry question where autocomplete has been enabled. A popup window shows that autocomplete data sources include Google Maps, Supplemental data, and Static list.">
            <a:extLst>
              <a:ext uri="{FF2B5EF4-FFF2-40B4-BE49-F238E27FC236}">
                <a16:creationId xmlns:a16="http://schemas.microsoft.com/office/drawing/2014/main" id="{E4A8D649-15B3-4751-B2E3-E7FA73DC8153}"/>
              </a:ext>
            </a:extLst>
          </p:cNvPr>
          <p:cNvGrpSpPr/>
          <p:nvPr/>
        </p:nvGrpSpPr>
        <p:grpSpPr>
          <a:xfrm>
            <a:off x="2993523" y="1467623"/>
            <a:ext cx="8030896" cy="4385711"/>
            <a:chOff x="2993523" y="1467623"/>
            <a:chExt cx="8030896" cy="4385711"/>
          </a:xfrm>
        </p:grpSpPr>
        <p:pic>
          <p:nvPicPr>
            <p:cNvPr id="7" name="Picture 6">
              <a:extLst>
                <a:ext uri="{FF2B5EF4-FFF2-40B4-BE49-F238E27FC236}">
                  <a16:creationId xmlns:a16="http://schemas.microsoft.com/office/drawing/2014/main" id="{D9638C2B-74D4-4EB0-9BF5-0F7B287681BC}"/>
                </a:ext>
              </a:extLst>
            </p:cNvPr>
            <p:cNvPicPr>
              <a:picLocks noChangeAspect="1"/>
            </p:cNvPicPr>
            <p:nvPr/>
          </p:nvPicPr>
          <p:blipFill>
            <a:blip r:embed="rId2"/>
            <a:stretch>
              <a:fillRect/>
            </a:stretch>
          </p:blipFill>
          <p:spPr>
            <a:xfrm>
              <a:off x="3158568" y="1467623"/>
              <a:ext cx="2526867" cy="4385711"/>
            </a:xfrm>
            <a:prstGeom prst="rect">
              <a:avLst/>
            </a:prstGeom>
          </p:spPr>
        </p:pic>
        <p:sp>
          <p:nvSpPr>
            <p:cNvPr id="3" name="Oval 2">
              <a:extLst>
                <a:ext uri="{FF2B5EF4-FFF2-40B4-BE49-F238E27FC236}">
                  <a16:creationId xmlns:a16="http://schemas.microsoft.com/office/drawing/2014/main" id="{08E7B3B0-A52A-2C18-CBAE-53B08AC0111B}"/>
                </a:ext>
              </a:extLst>
            </p:cNvPr>
            <p:cNvSpPr/>
            <p:nvPr/>
          </p:nvSpPr>
          <p:spPr>
            <a:xfrm>
              <a:off x="2993523" y="3462062"/>
              <a:ext cx="2724677" cy="1319006"/>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pic>
          <p:nvPicPr>
            <p:cNvPr id="10" name="Picture 9">
              <a:extLst>
                <a:ext uri="{FF2B5EF4-FFF2-40B4-BE49-F238E27FC236}">
                  <a16:creationId xmlns:a16="http://schemas.microsoft.com/office/drawing/2014/main" id="{BAF5265F-678D-80DE-8234-40218EB4736C}"/>
                </a:ext>
              </a:extLst>
            </p:cNvPr>
            <p:cNvPicPr>
              <a:picLocks noChangeAspect="1"/>
            </p:cNvPicPr>
            <p:nvPr/>
          </p:nvPicPr>
          <p:blipFill>
            <a:blip r:embed="rId3"/>
            <a:stretch>
              <a:fillRect/>
            </a:stretch>
          </p:blipFill>
          <p:spPr>
            <a:xfrm>
              <a:off x="7512555" y="2559150"/>
              <a:ext cx="3511864" cy="2221918"/>
            </a:xfrm>
            <a:prstGeom prst="rect">
              <a:avLst/>
            </a:prstGeom>
          </p:spPr>
        </p:pic>
        <p:cxnSp>
          <p:nvCxnSpPr>
            <p:cNvPr id="11" name="Straight Arrow Connector 10">
              <a:extLst>
                <a:ext uri="{FF2B5EF4-FFF2-40B4-BE49-F238E27FC236}">
                  <a16:creationId xmlns:a16="http://schemas.microsoft.com/office/drawing/2014/main" id="{FA18C73D-15B3-0025-BC6A-7C1EF538CF05}"/>
                </a:ext>
              </a:extLst>
            </p:cNvPr>
            <p:cNvCxnSpPr>
              <a:cxnSpLocks/>
            </p:cNvCxnSpPr>
            <p:nvPr/>
          </p:nvCxnSpPr>
          <p:spPr>
            <a:xfrm flipV="1">
              <a:off x="5839323" y="3734883"/>
              <a:ext cx="1549029" cy="563785"/>
            </a:xfrm>
            <a:prstGeom prst="straightConnector1">
              <a:avLst/>
            </a:prstGeom>
            <a:ln w="76200">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785765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BD40-2138-98E2-4F1A-5F30FF9383E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9375B51-65F3-2EC7-4E98-BC5869052349}"/>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Types of Questions: Text entry (3)</a:t>
            </a:r>
          </a:p>
        </p:txBody>
      </p:sp>
      <p:sp>
        <p:nvSpPr>
          <p:cNvPr id="4" name="Text Placeholder 3">
            <a:extLst>
              <a:ext uri="{FF2B5EF4-FFF2-40B4-BE49-F238E27FC236}">
                <a16:creationId xmlns:a16="http://schemas.microsoft.com/office/drawing/2014/main" id="{D9B3A693-3266-2561-A8DE-624DEA19E553}"/>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CF1AF9A5-B5FE-E3C6-58C2-919DF93A9653}"/>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36</a:t>
            </a:fld>
            <a:endParaRPr lang="en-US" dirty="0"/>
          </a:p>
        </p:txBody>
      </p:sp>
      <p:grpSp>
        <p:nvGrpSpPr>
          <p:cNvPr id="14" name="Group 13" descr="Question editing pane for a text entry question where validation is enabled. A popup shows that when validating by content type, options include email address, phone number, US state, postal code, date format, number, and text only.">
            <a:extLst>
              <a:ext uri="{FF2B5EF4-FFF2-40B4-BE49-F238E27FC236}">
                <a16:creationId xmlns:a16="http://schemas.microsoft.com/office/drawing/2014/main" id="{FA5695AA-EBFC-CDB5-D61F-7DEAC49DB793}"/>
              </a:ext>
            </a:extLst>
          </p:cNvPr>
          <p:cNvGrpSpPr/>
          <p:nvPr/>
        </p:nvGrpSpPr>
        <p:grpSpPr>
          <a:xfrm>
            <a:off x="3425983" y="1467623"/>
            <a:ext cx="6688068" cy="4750297"/>
            <a:chOff x="3425983" y="1467623"/>
            <a:chExt cx="6688068" cy="4750297"/>
          </a:xfrm>
        </p:grpSpPr>
        <p:pic>
          <p:nvPicPr>
            <p:cNvPr id="7" name="Picture 6">
              <a:extLst>
                <a:ext uri="{FF2B5EF4-FFF2-40B4-BE49-F238E27FC236}">
                  <a16:creationId xmlns:a16="http://schemas.microsoft.com/office/drawing/2014/main" id="{22282405-6EBB-5E7C-CB78-EE37AC21A0C7}"/>
                </a:ext>
              </a:extLst>
            </p:cNvPr>
            <p:cNvPicPr>
              <a:picLocks noChangeAspect="1"/>
            </p:cNvPicPr>
            <p:nvPr/>
          </p:nvPicPr>
          <p:blipFill>
            <a:blip r:embed="rId2"/>
            <a:stretch>
              <a:fillRect/>
            </a:stretch>
          </p:blipFill>
          <p:spPr>
            <a:xfrm>
              <a:off x="3659122" y="1467623"/>
              <a:ext cx="2258400" cy="4640103"/>
            </a:xfrm>
            <a:prstGeom prst="rect">
              <a:avLst/>
            </a:prstGeom>
          </p:spPr>
        </p:pic>
        <p:sp>
          <p:nvSpPr>
            <p:cNvPr id="3" name="Oval 2">
              <a:extLst>
                <a:ext uri="{FF2B5EF4-FFF2-40B4-BE49-F238E27FC236}">
                  <a16:creationId xmlns:a16="http://schemas.microsoft.com/office/drawing/2014/main" id="{08E7B3B0-A52A-2C18-CBAE-53B08AC0111B}"/>
                </a:ext>
              </a:extLst>
            </p:cNvPr>
            <p:cNvSpPr/>
            <p:nvPr/>
          </p:nvSpPr>
          <p:spPr>
            <a:xfrm>
              <a:off x="3425983" y="4541758"/>
              <a:ext cx="2724677" cy="1676162"/>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pic>
          <p:nvPicPr>
            <p:cNvPr id="10" name="Picture 9">
              <a:extLst>
                <a:ext uri="{FF2B5EF4-FFF2-40B4-BE49-F238E27FC236}">
                  <a16:creationId xmlns:a16="http://schemas.microsoft.com/office/drawing/2014/main" id="{7919A4E6-371F-EFB1-EE4A-9F58F3DE7832}"/>
                </a:ext>
              </a:extLst>
            </p:cNvPr>
            <p:cNvPicPr>
              <a:picLocks noChangeAspect="1"/>
            </p:cNvPicPr>
            <p:nvPr/>
          </p:nvPicPr>
          <p:blipFill>
            <a:blip r:embed="rId3"/>
            <a:stretch>
              <a:fillRect/>
            </a:stretch>
          </p:blipFill>
          <p:spPr>
            <a:xfrm>
              <a:off x="8197056" y="2115396"/>
              <a:ext cx="1916995" cy="2945840"/>
            </a:xfrm>
            <a:prstGeom prst="rect">
              <a:avLst/>
            </a:prstGeom>
          </p:spPr>
        </p:pic>
        <p:cxnSp>
          <p:nvCxnSpPr>
            <p:cNvPr id="11" name="Straight Arrow Connector 10">
              <a:extLst>
                <a:ext uri="{FF2B5EF4-FFF2-40B4-BE49-F238E27FC236}">
                  <a16:creationId xmlns:a16="http://schemas.microsoft.com/office/drawing/2014/main" id="{4070A1EA-CAB3-219B-3F11-3B43EF1F7218}"/>
                </a:ext>
              </a:extLst>
            </p:cNvPr>
            <p:cNvCxnSpPr>
              <a:cxnSpLocks/>
            </p:cNvCxnSpPr>
            <p:nvPr/>
          </p:nvCxnSpPr>
          <p:spPr>
            <a:xfrm flipV="1">
              <a:off x="6408580" y="4206240"/>
              <a:ext cx="1521014" cy="1289445"/>
            </a:xfrm>
            <a:prstGeom prst="straightConnector1">
              <a:avLst/>
            </a:prstGeom>
            <a:ln w="76200">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412976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001A0-4D55-9C90-09DD-B4B06C762CA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A636D25-18BC-D08D-4951-41FE2264D8F2}"/>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Types of Questions: Text / Graphic (1)</a:t>
            </a:r>
          </a:p>
        </p:txBody>
      </p:sp>
      <p:sp>
        <p:nvSpPr>
          <p:cNvPr id="4" name="Text Placeholder 3">
            <a:extLst>
              <a:ext uri="{FF2B5EF4-FFF2-40B4-BE49-F238E27FC236}">
                <a16:creationId xmlns:a16="http://schemas.microsoft.com/office/drawing/2014/main" id="{3B12347D-B004-9D0F-706F-0C62DA8A470A}"/>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902B3B42-5DB6-3438-D46C-028FF76D0A4F}"/>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37</a:t>
            </a:fld>
            <a:endParaRPr lang="en-US" dirty="0"/>
          </a:p>
        </p:txBody>
      </p:sp>
      <p:grpSp>
        <p:nvGrpSpPr>
          <p:cNvPr id="11" name="Group 10" descr="Question editing pane for a text / graphic question, where a red strikethrough warns against choosing the 'graphic' content type.">
            <a:extLst>
              <a:ext uri="{FF2B5EF4-FFF2-40B4-BE49-F238E27FC236}">
                <a16:creationId xmlns:a16="http://schemas.microsoft.com/office/drawing/2014/main" id="{C520B0ED-429B-66EE-E352-5196233A0EA1}"/>
              </a:ext>
            </a:extLst>
          </p:cNvPr>
          <p:cNvGrpSpPr/>
          <p:nvPr/>
        </p:nvGrpSpPr>
        <p:grpSpPr>
          <a:xfrm>
            <a:off x="4220892" y="1664207"/>
            <a:ext cx="2716356" cy="3736009"/>
            <a:chOff x="4220892" y="1664207"/>
            <a:chExt cx="2716356" cy="3736009"/>
          </a:xfrm>
        </p:grpSpPr>
        <p:pic>
          <p:nvPicPr>
            <p:cNvPr id="7" name="Picture 6">
              <a:extLst>
                <a:ext uri="{FF2B5EF4-FFF2-40B4-BE49-F238E27FC236}">
                  <a16:creationId xmlns:a16="http://schemas.microsoft.com/office/drawing/2014/main" id="{6984A536-9834-808A-EB33-6328D337A3AF}"/>
                </a:ext>
              </a:extLst>
            </p:cNvPr>
            <p:cNvPicPr>
              <a:picLocks noChangeAspect="1"/>
            </p:cNvPicPr>
            <p:nvPr/>
          </p:nvPicPr>
          <p:blipFill>
            <a:blip r:embed="rId2"/>
            <a:stretch>
              <a:fillRect/>
            </a:stretch>
          </p:blipFill>
          <p:spPr>
            <a:xfrm>
              <a:off x="4220892" y="1664207"/>
              <a:ext cx="2716356" cy="3736009"/>
            </a:xfrm>
            <a:prstGeom prst="rect">
              <a:avLst/>
            </a:prstGeom>
          </p:spPr>
        </p:pic>
        <p:sp>
          <p:nvSpPr>
            <p:cNvPr id="9" name="Flowchart: Summing Junction 8">
              <a:extLst>
                <a:ext uri="{FF2B5EF4-FFF2-40B4-BE49-F238E27FC236}">
                  <a16:creationId xmlns:a16="http://schemas.microsoft.com/office/drawing/2014/main" id="{90DBEB28-70E2-4EC0-58F7-A16E04BE6AA1}"/>
                </a:ext>
              </a:extLst>
            </p:cNvPr>
            <p:cNvSpPr/>
            <p:nvPr/>
          </p:nvSpPr>
          <p:spPr>
            <a:xfrm>
              <a:off x="4315968" y="4489704"/>
              <a:ext cx="859536" cy="621792"/>
            </a:xfrm>
            <a:prstGeom prst="flowChartSummingJunction">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sp>
        <p:nvSpPr>
          <p:cNvPr id="10" name="TextBox 9">
            <a:extLst>
              <a:ext uri="{FF2B5EF4-FFF2-40B4-BE49-F238E27FC236}">
                <a16:creationId xmlns:a16="http://schemas.microsoft.com/office/drawing/2014/main" id="{1C8FCE64-5810-62E7-ED91-836346353DDD}"/>
              </a:ext>
            </a:extLst>
          </p:cNvPr>
          <p:cNvSpPr txBox="1"/>
          <p:nvPr/>
        </p:nvSpPr>
        <p:spPr>
          <a:xfrm>
            <a:off x="7914350" y="2889266"/>
            <a:ext cx="3439450" cy="1600438"/>
          </a:xfrm>
          <a:prstGeom prst="rect">
            <a:avLst/>
          </a:prstGeom>
          <a:noFill/>
        </p:spPr>
        <p:txBody>
          <a:bodyPr wrap="square" rtlCol="0">
            <a:spAutoFit/>
          </a:bodyPr>
          <a:lstStyle/>
          <a:p>
            <a:r>
              <a:rPr lang="en-US" sz="2000" b="1" dirty="0"/>
              <a:t>Graphic</a:t>
            </a:r>
            <a:r>
              <a:rPr lang="en-US" sz="2000" dirty="0"/>
              <a:t> is </a:t>
            </a:r>
            <a:r>
              <a:rPr lang="en-US" sz="2000" i="1" dirty="0"/>
              <a:t>not</a:t>
            </a:r>
            <a:r>
              <a:rPr lang="en-US" sz="2000" dirty="0"/>
              <a:t> accessible</a:t>
            </a:r>
          </a:p>
          <a:p>
            <a:endParaRPr lang="en-US" sz="2000" b="1" dirty="0"/>
          </a:p>
          <a:p>
            <a:r>
              <a:rPr lang="en-US" sz="2000" dirty="0"/>
              <a:t>Instead, choose </a:t>
            </a:r>
            <a:r>
              <a:rPr lang="en-US" sz="2000" b="1" dirty="0"/>
              <a:t>Text</a:t>
            </a:r>
            <a:r>
              <a:rPr lang="en-US" sz="2000" dirty="0"/>
              <a:t> and use the </a:t>
            </a:r>
            <a:r>
              <a:rPr lang="en-US" sz="2000" b="1" dirty="0"/>
              <a:t>Rich content editor</a:t>
            </a:r>
            <a:r>
              <a:rPr lang="en-US" sz="2000" dirty="0"/>
              <a:t> </a:t>
            </a:r>
          </a:p>
          <a:p>
            <a:pPr>
              <a:spcAft>
                <a:spcPts val="600"/>
              </a:spcAft>
            </a:pPr>
            <a:endParaRPr lang="en-US" dirty="0"/>
          </a:p>
        </p:txBody>
      </p:sp>
    </p:spTree>
    <p:extLst>
      <p:ext uri="{BB962C8B-B14F-4D97-AF65-F5344CB8AC3E}">
        <p14:creationId xmlns:p14="http://schemas.microsoft.com/office/powerpoint/2010/main" val="7636047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BA5C42-69C4-202E-EBDA-7DA8C15E29C0}"/>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Rich Content Editor</a:t>
            </a:r>
          </a:p>
        </p:txBody>
      </p:sp>
      <p:sp>
        <p:nvSpPr>
          <p:cNvPr id="4" name="Text Placeholder 3">
            <a:extLst>
              <a:ext uri="{FF2B5EF4-FFF2-40B4-BE49-F238E27FC236}">
                <a16:creationId xmlns:a16="http://schemas.microsoft.com/office/drawing/2014/main" id="{5FC8AD2C-1709-CB47-FCE8-99026F37AB4B}"/>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314E58E7-3554-57A0-D1C1-7499F6F68553}"/>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38</a:t>
            </a:fld>
            <a:endParaRPr lang="en-US" dirty="0"/>
          </a:p>
        </p:txBody>
      </p:sp>
      <p:grpSp>
        <p:nvGrpSpPr>
          <p:cNvPr id="12" name="Group 11" descr="Question editing area, highlighting the 'Rich content editor' button that appears when question text is selected.">
            <a:extLst>
              <a:ext uri="{FF2B5EF4-FFF2-40B4-BE49-F238E27FC236}">
                <a16:creationId xmlns:a16="http://schemas.microsoft.com/office/drawing/2014/main" id="{D05B9C0D-D5C7-8463-9BE6-86D49798264F}"/>
              </a:ext>
            </a:extLst>
          </p:cNvPr>
          <p:cNvGrpSpPr/>
          <p:nvPr/>
        </p:nvGrpSpPr>
        <p:grpSpPr>
          <a:xfrm>
            <a:off x="2484237" y="1974784"/>
            <a:ext cx="5467995" cy="2383891"/>
            <a:chOff x="2484237" y="1974784"/>
            <a:chExt cx="5467995" cy="2383891"/>
          </a:xfrm>
        </p:grpSpPr>
        <p:pic>
          <p:nvPicPr>
            <p:cNvPr id="7" name="Picture 6">
              <a:extLst>
                <a:ext uri="{FF2B5EF4-FFF2-40B4-BE49-F238E27FC236}">
                  <a16:creationId xmlns:a16="http://schemas.microsoft.com/office/drawing/2014/main" id="{0C924985-A252-D1E4-D276-20373CDDEBB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580132" y="2129825"/>
              <a:ext cx="5372100" cy="2228850"/>
            </a:xfrm>
            <a:prstGeom prst="rect">
              <a:avLst/>
            </a:prstGeom>
            <a:ln>
              <a:solidFill>
                <a:schemeClr val="tx1">
                  <a:lumMod val="75000"/>
                  <a:lumOff val="25000"/>
                </a:schemeClr>
              </a:solidFill>
            </a:ln>
          </p:spPr>
        </p:pic>
        <p:sp>
          <p:nvSpPr>
            <p:cNvPr id="11" name="Oval 10">
              <a:extLst>
                <a:ext uri="{FF2B5EF4-FFF2-40B4-BE49-F238E27FC236}">
                  <a16:creationId xmlns:a16="http://schemas.microsoft.com/office/drawing/2014/main" id="{64B06680-7275-5518-3BA9-D0BAC15F0CB9}"/>
                </a:ext>
              </a:extLst>
            </p:cNvPr>
            <p:cNvSpPr/>
            <p:nvPr/>
          </p:nvSpPr>
          <p:spPr>
            <a:xfrm>
              <a:off x="2484237" y="1974784"/>
              <a:ext cx="1923171" cy="920916"/>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Tree>
    <p:extLst>
      <p:ext uri="{BB962C8B-B14F-4D97-AF65-F5344CB8AC3E}">
        <p14:creationId xmlns:p14="http://schemas.microsoft.com/office/powerpoint/2010/main" val="37635044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C92413-5877-DE0B-018B-1F29A3D656CB}"/>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Rich </a:t>
            </a:r>
            <a:r>
              <a:rPr lang="en-US" sz="3200" dirty="0">
                <a:solidFill>
                  <a:schemeClr val="tx2"/>
                </a:solidFill>
                <a:ea typeface="+mn-ea"/>
                <a:cs typeface="+mn-cs"/>
              </a:rPr>
              <a:t>C</a:t>
            </a:r>
            <a:r>
              <a:rPr kumimoji="0" lang="en-US" sz="3200" b="0" i="0" u="none" strike="noStrike" kern="1200" cap="none" spc="0" normalizeH="0" baseline="0" noProof="0" dirty="0" err="1">
                <a:ln>
                  <a:noFill/>
                </a:ln>
                <a:solidFill>
                  <a:schemeClr val="tx2"/>
                </a:solidFill>
                <a:effectLst/>
                <a:uLnTx/>
                <a:uFillTx/>
                <a:latin typeface="+mj-lt"/>
                <a:ea typeface="+mn-ea"/>
                <a:cs typeface="+mn-cs"/>
              </a:rPr>
              <a:t>ontent</a:t>
            </a:r>
            <a:r>
              <a:rPr kumimoji="0" lang="en-US" sz="3200" b="0" i="0" u="none" strike="noStrike" kern="1200" cap="none" spc="0" normalizeH="0" baseline="0" noProof="0" dirty="0">
                <a:ln>
                  <a:noFill/>
                </a:ln>
                <a:solidFill>
                  <a:schemeClr val="tx2"/>
                </a:solidFill>
                <a:effectLst/>
                <a:uLnTx/>
                <a:uFillTx/>
                <a:latin typeface="+mj-lt"/>
                <a:ea typeface="+mn-ea"/>
                <a:cs typeface="+mn-cs"/>
              </a:rPr>
              <a:t> Editor: Images (1)</a:t>
            </a:r>
          </a:p>
        </p:txBody>
      </p:sp>
      <p:sp>
        <p:nvSpPr>
          <p:cNvPr id="5" name="Text Placeholder 4">
            <a:extLst>
              <a:ext uri="{FF2B5EF4-FFF2-40B4-BE49-F238E27FC236}">
                <a16:creationId xmlns:a16="http://schemas.microsoft.com/office/drawing/2014/main" id="{B652AEE5-DAA3-4454-FF8E-01C08512652C}"/>
              </a:ext>
            </a:extLst>
          </p:cNvPr>
          <p:cNvSpPr>
            <a:spLocks noGrp="1"/>
          </p:cNvSpPr>
          <p:nvPr>
            <p:ph type="body" sz="quarter" idx="21"/>
          </p:nvPr>
        </p:nvSpPr>
        <p:spPr>
          <a:xfrm>
            <a:off x="6683180" y="1771961"/>
            <a:ext cx="4949897" cy="3176558"/>
          </a:xfrm>
        </p:spPr>
        <p:txBody>
          <a:bodyPr>
            <a:normAutofit/>
          </a:bodyPr>
          <a:lstStyle/>
          <a:p>
            <a:pPr>
              <a:spcAft>
                <a:spcPts val="1800"/>
              </a:spcAft>
            </a:pPr>
            <a:r>
              <a:rPr lang="en-US" sz="2200" dirty="0">
                <a:solidFill>
                  <a:schemeClr val="tx1"/>
                </a:solidFill>
                <a:latin typeface="+mn-lt"/>
              </a:rPr>
              <a:t>To add an image, DON’T use “Add graphic.” </a:t>
            </a:r>
            <a:br>
              <a:rPr lang="en-US" sz="2200" dirty="0">
                <a:solidFill>
                  <a:schemeClr val="tx1"/>
                </a:solidFill>
                <a:latin typeface="+mn-lt"/>
              </a:rPr>
            </a:br>
            <a:r>
              <a:rPr lang="en-US" sz="2200" dirty="0">
                <a:solidFill>
                  <a:schemeClr val="tx1"/>
                </a:solidFill>
                <a:latin typeface="+mn-lt"/>
              </a:rPr>
              <a:t>(It doesn’t accept alt text.)</a:t>
            </a:r>
          </a:p>
          <a:p>
            <a:pPr>
              <a:spcAft>
                <a:spcPts val="1800"/>
              </a:spcAft>
            </a:pPr>
            <a:r>
              <a:rPr lang="en-US" sz="2200" dirty="0">
                <a:solidFill>
                  <a:schemeClr val="tx1"/>
                </a:solidFill>
                <a:latin typeface="+mn-lt"/>
              </a:rPr>
              <a:t>Instead, add text</a:t>
            </a:r>
          </a:p>
          <a:p>
            <a:pPr>
              <a:spcAft>
                <a:spcPts val="1800"/>
              </a:spcAft>
            </a:pPr>
            <a:r>
              <a:rPr lang="en-US" sz="2200" dirty="0">
                <a:solidFill>
                  <a:schemeClr val="tx1"/>
                </a:solidFill>
                <a:latin typeface="+mn-lt"/>
              </a:rPr>
              <a:t>Then open the </a:t>
            </a:r>
            <a:r>
              <a:rPr lang="en-US" sz="2200" b="1" dirty="0">
                <a:solidFill>
                  <a:schemeClr val="tx1"/>
                </a:solidFill>
                <a:latin typeface="+mn-lt"/>
              </a:rPr>
              <a:t>Rich Content Editor </a:t>
            </a:r>
            <a:r>
              <a:rPr lang="en-US" sz="2200" dirty="0">
                <a:solidFill>
                  <a:schemeClr val="tx1"/>
                </a:solidFill>
                <a:latin typeface="+mn-lt"/>
              </a:rPr>
              <a:t>and click the </a:t>
            </a:r>
            <a:r>
              <a:rPr lang="en-US" sz="2200" b="1" dirty="0">
                <a:solidFill>
                  <a:schemeClr val="tx1"/>
                </a:solidFill>
                <a:latin typeface="+mn-lt"/>
              </a:rPr>
              <a:t>image icon </a:t>
            </a:r>
            <a:r>
              <a:rPr lang="en-US" sz="2200" dirty="0">
                <a:solidFill>
                  <a:schemeClr val="tx1"/>
                </a:solidFill>
                <a:latin typeface="+mn-lt"/>
              </a:rPr>
              <a:t>to add the image</a:t>
            </a:r>
          </a:p>
        </p:txBody>
      </p:sp>
      <p:sp>
        <p:nvSpPr>
          <p:cNvPr id="3" name="TextBox 2">
            <a:extLst>
              <a:ext uri="{FF2B5EF4-FFF2-40B4-BE49-F238E27FC236}">
                <a16:creationId xmlns:a16="http://schemas.microsoft.com/office/drawing/2014/main" id="{6B04187A-7BB3-C1BF-2B07-14B6469CD448}"/>
              </a:ext>
            </a:extLst>
          </p:cNvPr>
          <p:cNvSpPr txBox="1"/>
          <p:nvPr/>
        </p:nvSpPr>
        <p:spPr>
          <a:xfrm>
            <a:off x="6866060" y="5922616"/>
            <a:ext cx="5217458" cy="307777"/>
          </a:xfrm>
          <a:prstGeom prst="rect">
            <a:avLst/>
          </a:prstGeom>
          <a:noFill/>
        </p:spPr>
        <p:txBody>
          <a:bodyPr wrap="square" rtlCol="0">
            <a:spAutoFit/>
          </a:bodyPr>
          <a:lstStyle/>
          <a:p>
            <a:pPr algn="r"/>
            <a:r>
              <a:rPr lang="en-US" sz="1400" dirty="0"/>
              <a:t>See also: </a:t>
            </a:r>
            <a:r>
              <a:rPr lang="fr-FR" sz="1400" dirty="0">
                <a:hlinkClick r:id="rId3"/>
              </a:rPr>
              <a:t>Qualtrics documentation on Image </a:t>
            </a:r>
            <a:r>
              <a:rPr lang="fr-FR" sz="1400" dirty="0" err="1">
                <a:hlinkClick r:id="rId3"/>
              </a:rPr>
              <a:t>Properties</a:t>
            </a:r>
            <a:r>
              <a:rPr lang="en-US" sz="1400" dirty="0"/>
              <a:t> </a:t>
            </a:r>
          </a:p>
        </p:txBody>
      </p:sp>
      <p:sp>
        <p:nvSpPr>
          <p:cNvPr id="4" name="Text Placeholder 3">
            <a:extLst>
              <a:ext uri="{FF2B5EF4-FFF2-40B4-BE49-F238E27FC236}">
                <a16:creationId xmlns:a16="http://schemas.microsoft.com/office/drawing/2014/main" id="{54216228-D4A1-1058-D0EB-AADD8C2FFD2B}"/>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6" name="Slide Number Placeholder 4">
            <a:extLst>
              <a:ext uri="{FF2B5EF4-FFF2-40B4-BE49-F238E27FC236}">
                <a16:creationId xmlns:a16="http://schemas.microsoft.com/office/drawing/2014/main" id="{CAD04F15-0E6E-7837-5160-E00734B2D58E}"/>
              </a:ext>
              <a:ext uri="{C183D7F6-B498-43B3-948B-1728B52AA6E4}">
                <adec:decorative xmlns:adec="http://schemas.microsoft.com/office/drawing/2017/decorative" val="1"/>
              </a:ext>
            </a:extLst>
          </p:cNvPr>
          <p:cNvSpPr>
            <a:spLocks noGrp="1"/>
          </p:cNvSpPr>
          <p:nvPr>
            <p:ph type="sldNum" sz="quarter" idx="17"/>
          </p:nvPr>
        </p:nvSpPr>
        <p:spPr>
          <a:xfrm>
            <a:off x="8610600" y="6356350"/>
            <a:ext cx="2743200" cy="365125"/>
          </a:xfrm>
        </p:spPr>
        <p:txBody>
          <a:bodyPr/>
          <a:lstStyle/>
          <a:p>
            <a:fld id="{86134D44-37F0-44A1-8A08-E9432A030C07}" type="slidenum">
              <a:rPr lang="en-US" smtClean="0"/>
              <a:pPr/>
              <a:t>39</a:t>
            </a:fld>
            <a:endParaRPr lang="en-US" dirty="0"/>
          </a:p>
        </p:txBody>
      </p:sp>
      <p:grpSp>
        <p:nvGrpSpPr>
          <p:cNvPr id="33" name="Group 32">
            <a:extLst>
              <a:ext uri="{FF2B5EF4-FFF2-40B4-BE49-F238E27FC236}">
                <a16:creationId xmlns:a16="http://schemas.microsoft.com/office/drawing/2014/main" id="{374550A0-0845-44CE-82F5-6AB768A2E30B}"/>
              </a:ext>
              <a:ext uri="{C183D7F6-B498-43B3-948B-1728B52AA6E4}">
                <adec:decorative xmlns:adec="http://schemas.microsoft.com/office/drawing/2017/decorative" val="1"/>
              </a:ext>
            </a:extLst>
          </p:cNvPr>
          <p:cNvGrpSpPr/>
          <p:nvPr/>
        </p:nvGrpSpPr>
        <p:grpSpPr>
          <a:xfrm>
            <a:off x="1059335" y="1466850"/>
            <a:ext cx="4267796" cy="4329808"/>
            <a:chOff x="729918" y="1466850"/>
            <a:chExt cx="4267796" cy="4329808"/>
          </a:xfrm>
        </p:grpSpPr>
        <p:pic>
          <p:nvPicPr>
            <p:cNvPr id="10" name="Picture 9" descr="A screenshot of a computer&#10;&#10;Description automatically generated">
              <a:extLst>
                <a:ext uri="{FF2B5EF4-FFF2-40B4-BE49-F238E27FC236}">
                  <a16:creationId xmlns:a16="http://schemas.microsoft.com/office/drawing/2014/main" id="{6959942C-EBA8-26F3-4FF8-C5EE02C6EE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918" y="1466850"/>
              <a:ext cx="4267796" cy="1800476"/>
            </a:xfrm>
            <a:prstGeom prst="rect">
              <a:avLst/>
            </a:prstGeom>
            <a:ln>
              <a:solidFill>
                <a:schemeClr val="tx1">
                  <a:lumMod val="75000"/>
                  <a:lumOff val="25000"/>
                </a:schemeClr>
              </a:solidFill>
            </a:ln>
          </p:spPr>
        </p:pic>
        <p:pic>
          <p:nvPicPr>
            <p:cNvPr id="15" name="Picture 14" descr="A screenshot of a computer&#10;&#10;Description automatically generated">
              <a:extLst>
                <a:ext uri="{FF2B5EF4-FFF2-40B4-BE49-F238E27FC236}">
                  <a16:creationId xmlns:a16="http://schemas.microsoft.com/office/drawing/2014/main" id="{0612830B-0567-F00B-A88E-12D2460188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1918" y="3710392"/>
              <a:ext cx="3543795" cy="2086266"/>
            </a:xfrm>
            <a:prstGeom prst="rect">
              <a:avLst/>
            </a:prstGeom>
            <a:ln>
              <a:solidFill>
                <a:schemeClr val="tx1">
                  <a:lumMod val="75000"/>
                  <a:lumOff val="25000"/>
                </a:schemeClr>
              </a:solidFill>
            </a:ln>
          </p:spPr>
        </p:pic>
        <p:sp>
          <p:nvSpPr>
            <p:cNvPr id="32" name="Arrow: Right 31">
              <a:extLst>
                <a:ext uri="{FF2B5EF4-FFF2-40B4-BE49-F238E27FC236}">
                  <a16:creationId xmlns:a16="http://schemas.microsoft.com/office/drawing/2014/main" id="{E9A6637C-9101-18D8-0532-48B14D90C050}"/>
                </a:ext>
                <a:ext uri="{C183D7F6-B498-43B3-948B-1728B52AA6E4}">
                  <adec:decorative xmlns:adec="http://schemas.microsoft.com/office/drawing/2017/decorative" val="1"/>
                </a:ext>
              </a:extLst>
            </p:cNvPr>
            <p:cNvSpPr/>
            <p:nvPr/>
          </p:nvSpPr>
          <p:spPr>
            <a:xfrm rot="5400000">
              <a:off x="2524109" y="3064407"/>
              <a:ext cx="679410" cy="480795"/>
            </a:xfrm>
            <a:prstGeom prst="rightArrow">
              <a:avLst/>
            </a:prstGeom>
            <a:solidFill>
              <a:schemeClr val="bg2"/>
            </a:solidFill>
            <a:ln>
              <a:solidFill>
                <a:schemeClr val="tx1">
                  <a:lumMod val="75000"/>
                  <a:lumOff val="2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321502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E8F6BCF-55B2-25AB-1464-BF06856F560B}"/>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Campus Qualtrics Guide (work in progress)</a:t>
            </a:r>
          </a:p>
        </p:txBody>
      </p:sp>
      <p:sp>
        <p:nvSpPr>
          <p:cNvPr id="8" name="Department/Unit name Placeholder">
            <a:extLst>
              <a:ext uri="{FF2B5EF4-FFF2-40B4-BE49-F238E27FC236}">
                <a16:creationId xmlns:a16="http://schemas.microsoft.com/office/drawing/2014/main" id="{96764C9B-A83E-7FFD-8114-E1DAF0083A69}"/>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2" name="Slide Number Placeholder">
            <a:extLst>
              <a:ext uri="{FF2B5EF4-FFF2-40B4-BE49-F238E27FC236}">
                <a16:creationId xmlns:a16="http://schemas.microsoft.com/office/drawing/2014/main" id="{2DC121D5-B311-D8B0-697D-EEA380FDFCFF}"/>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4</a:t>
            </a:fld>
            <a:endParaRPr lang="en-US" dirty="0"/>
          </a:p>
        </p:txBody>
      </p:sp>
      <p:pic>
        <p:nvPicPr>
          <p:cNvPr id="11" name="Picture 10" descr="Screenshot of the Illinois Qualtrics Guide homepage">
            <a:extLst>
              <a:ext uri="{FF2B5EF4-FFF2-40B4-BE49-F238E27FC236}">
                <a16:creationId xmlns:a16="http://schemas.microsoft.com/office/drawing/2014/main" id="{A048603C-A1E0-7645-ABA1-C03108C3F459}"/>
              </a:ext>
            </a:extLst>
          </p:cNvPr>
          <p:cNvPicPr>
            <a:picLocks noChangeAspect="1"/>
          </p:cNvPicPr>
          <p:nvPr/>
        </p:nvPicPr>
        <p:blipFill>
          <a:blip r:embed="rId2"/>
          <a:stretch>
            <a:fillRect/>
          </a:stretch>
        </p:blipFill>
        <p:spPr>
          <a:xfrm>
            <a:off x="595391" y="1656007"/>
            <a:ext cx="6651342" cy="3589713"/>
          </a:xfrm>
          <a:prstGeom prst="rect">
            <a:avLst/>
          </a:prstGeom>
          <a:ln>
            <a:solidFill>
              <a:schemeClr val="tx1">
                <a:lumMod val="75000"/>
                <a:lumOff val="25000"/>
              </a:schemeClr>
            </a:solidFill>
          </a:ln>
        </p:spPr>
      </p:pic>
      <p:sp>
        <p:nvSpPr>
          <p:cNvPr id="7" name="Text Placeholder 1">
            <a:extLst>
              <a:ext uri="{FF2B5EF4-FFF2-40B4-BE49-F238E27FC236}">
                <a16:creationId xmlns:a16="http://schemas.microsoft.com/office/drawing/2014/main" id="{7DF5137D-8ECC-8EAF-DFE5-897EEDC1A8C4}"/>
              </a:ext>
            </a:extLst>
          </p:cNvPr>
          <p:cNvSpPr txBox="1">
            <a:spLocks/>
          </p:cNvSpPr>
          <p:nvPr/>
        </p:nvSpPr>
        <p:spPr>
          <a:xfrm>
            <a:off x="7730836" y="1382696"/>
            <a:ext cx="3622964" cy="784552"/>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Scan the </a:t>
            </a:r>
            <a:r>
              <a:rPr lang="en-US" b="1" dirty="0"/>
              <a:t>QR </a:t>
            </a:r>
            <a:r>
              <a:rPr lang="en-US" dirty="0"/>
              <a:t>code to access the guide or follow the link below.</a:t>
            </a:r>
          </a:p>
        </p:txBody>
      </p:sp>
      <p:pic>
        <p:nvPicPr>
          <p:cNvPr id="6" name="Picture 5" descr="QR code">
            <a:extLst>
              <a:ext uri="{FF2B5EF4-FFF2-40B4-BE49-F238E27FC236}">
                <a16:creationId xmlns:a16="http://schemas.microsoft.com/office/drawing/2014/main" id="{7482D1B7-B1B7-F9D9-D397-A6D1C6C93842}"/>
              </a:ext>
            </a:extLst>
          </p:cNvPr>
          <p:cNvPicPr>
            <a:picLocks noChangeAspect="1"/>
          </p:cNvPicPr>
          <p:nvPr/>
        </p:nvPicPr>
        <p:blipFill rotWithShape="1">
          <a:blip r:embed="rId3">
            <a:extLst>
              <a:ext uri="{28A0092B-C50C-407E-A947-70E740481C1C}">
                <a14:useLocalDpi xmlns:a14="http://schemas.microsoft.com/office/drawing/2010/main" val="0"/>
              </a:ext>
            </a:extLst>
          </a:blip>
          <a:srcRect l="5165" t="7452" r="6365" b="6971"/>
          <a:stretch/>
        </p:blipFill>
        <p:spPr>
          <a:xfrm>
            <a:off x="8033974" y="2139085"/>
            <a:ext cx="2691400" cy="2603352"/>
          </a:xfrm>
          <a:prstGeom prst="rect">
            <a:avLst/>
          </a:prstGeom>
        </p:spPr>
      </p:pic>
      <p:sp>
        <p:nvSpPr>
          <p:cNvPr id="13" name="Text Placeholder 1">
            <a:extLst>
              <a:ext uri="{FF2B5EF4-FFF2-40B4-BE49-F238E27FC236}">
                <a16:creationId xmlns:a16="http://schemas.microsoft.com/office/drawing/2014/main" id="{BF6F792A-59D0-DB5C-CE37-858B9EC31754}"/>
              </a:ext>
            </a:extLst>
          </p:cNvPr>
          <p:cNvSpPr txBox="1">
            <a:spLocks/>
          </p:cNvSpPr>
          <p:nvPr/>
        </p:nvSpPr>
        <p:spPr>
          <a:xfrm>
            <a:off x="7730836" y="4905708"/>
            <a:ext cx="3622964" cy="969335"/>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hlinkClick r:id="rId4"/>
              </a:rPr>
              <a:t>go.illinois.edu/</a:t>
            </a:r>
            <a:r>
              <a:rPr lang="en-US" dirty="0" err="1">
                <a:hlinkClick r:id="rId4"/>
              </a:rPr>
              <a:t>qualtricsguide</a:t>
            </a:r>
            <a:endParaRPr lang="en-US" dirty="0"/>
          </a:p>
        </p:txBody>
      </p:sp>
    </p:spTree>
    <p:extLst>
      <p:ext uri="{BB962C8B-B14F-4D97-AF65-F5344CB8AC3E}">
        <p14:creationId xmlns:p14="http://schemas.microsoft.com/office/powerpoint/2010/main" val="14140208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C92413-5877-DE0B-018B-1F29A3D656CB}"/>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lvl="0">
              <a:lnSpc>
                <a:spcPct val="100000"/>
              </a:lnSpc>
              <a:spcBef>
                <a:spcPts val="0"/>
              </a:spcBef>
              <a:defRPr/>
            </a:pPr>
            <a:r>
              <a:rPr lang="en-US" sz="3200" dirty="0">
                <a:solidFill>
                  <a:schemeClr val="tx2"/>
                </a:solidFill>
              </a:rPr>
              <a:t>Rich Content Editor: Images (2)</a:t>
            </a:r>
            <a:endParaRPr kumimoji="0" lang="en-US" sz="3200" b="0" i="0" u="none" strike="noStrike" kern="1200" cap="none" spc="0" normalizeH="0" baseline="0" noProof="0" dirty="0">
              <a:ln>
                <a:noFill/>
              </a:ln>
              <a:solidFill>
                <a:schemeClr val="tx2"/>
              </a:solidFill>
              <a:effectLst/>
              <a:uLnTx/>
              <a:uFillTx/>
              <a:latin typeface="+mj-lt"/>
              <a:ea typeface="+mn-ea"/>
              <a:cs typeface="+mn-cs"/>
            </a:endParaRPr>
          </a:p>
        </p:txBody>
      </p:sp>
      <p:sp>
        <p:nvSpPr>
          <p:cNvPr id="5" name="Text Placeholder 4">
            <a:extLst>
              <a:ext uri="{FF2B5EF4-FFF2-40B4-BE49-F238E27FC236}">
                <a16:creationId xmlns:a16="http://schemas.microsoft.com/office/drawing/2014/main" id="{B652AEE5-DAA3-4454-FF8E-01C08512652C}"/>
              </a:ext>
            </a:extLst>
          </p:cNvPr>
          <p:cNvSpPr>
            <a:spLocks noGrp="1"/>
          </p:cNvSpPr>
          <p:nvPr>
            <p:ph type="body" sz="quarter" idx="21"/>
          </p:nvPr>
        </p:nvSpPr>
        <p:spPr>
          <a:xfrm>
            <a:off x="6528377" y="2248348"/>
            <a:ext cx="5019747" cy="3489287"/>
          </a:xfrm>
        </p:spPr>
        <p:txBody>
          <a:bodyPr>
            <a:normAutofit/>
          </a:bodyPr>
          <a:lstStyle/>
          <a:p>
            <a:r>
              <a:rPr lang="en-US" sz="2200" dirty="0">
                <a:solidFill>
                  <a:schemeClr val="tx1"/>
                </a:solidFill>
                <a:latin typeface="+mn-lt"/>
              </a:rPr>
              <a:t>When the image appears, right-click it and choose </a:t>
            </a:r>
            <a:r>
              <a:rPr lang="en-US" sz="2200" b="1" dirty="0">
                <a:solidFill>
                  <a:schemeClr val="tx1"/>
                </a:solidFill>
                <a:latin typeface="+mn-lt"/>
              </a:rPr>
              <a:t>Image Properties</a:t>
            </a:r>
            <a:br>
              <a:rPr lang="en-US" sz="2200" b="1" dirty="0">
                <a:solidFill>
                  <a:schemeClr val="tx1"/>
                </a:solidFill>
                <a:latin typeface="+mn-lt"/>
              </a:rPr>
            </a:br>
            <a:endParaRPr lang="en-US" sz="2200" dirty="0">
              <a:solidFill>
                <a:schemeClr val="tx1"/>
              </a:solidFill>
              <a:latin typeface="+mn-lt"/>
            </a:endParaRPr>
          </a:p>
          <a:p>
            <a:r>
              <a:rPr lang="en-US" sz="2200" dirty="0">
                <a:solidFill>
                  <a:schemeClr val="tx1"/>
                </a:solidFill>
                <a:latin typeface="+mn-lt"/>
              </a:rPr>
              <a:t>Add the alt text to the field and click </a:t>
            </a:r>
            <a:r>
              <a:rPr lang="en-US" sz="2200" b="1" dirty="0">
                <a:solidFill>
                  <a:schemeClr val="tx1"/>
                </a:solidFill>
                <a:latin typeface="+mn-lt"/>
              </a:rPr>
              <a:t>OK</a:t>
            </a:r>
            <a:endParaRPr lang="en-US" sz="2200" dirty="0">
              <a:solidFill>
                <a:schemeClr val="tx1"/>
              </a:solidFill>
              <a:latin typeface="+mn-lt"/>
            </a:endParaRPr>
          </a:p>
        </p:txBody>
      </p:sp>
      <p:sp>
        <p:nvSpPr>
          <p:cNvPr id="4" name="Text Placeholder 3">
            <a:extLst>
              <a:ext uri="{FF2B5EF4-FFF2-40B4-BE49-F238E27FC236}">
                <a16:creationId xmlns:a16="http://schemas.microsoft.com/office/drawing/2014/main" id="{54216228-D4A1-1058-D0EB-AADD8C2FFD2B}"/>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6" name="Slide Number Placeholder 4">
            <a:extLst>
              <a:ext uri="{FF2B5EF4-FFF2-40B4-BE49-F238E27FC236}">
                <a16:creationId xmlns:a16="http://schemas.microsoft.com/office/drawing/2014/main" id="{CAD04F15-0E6E-7837-5160-E00734B2D58E}"/>
              </a:ext>
              <a:ext uri="{C183D7F6-B498-43B3-948B-1728B52AA6E4}">
                <adec:decorative xmlns:adec="http://schemas.microsoft.com/office/drawing/2017/decorative" val="1"/>
              </a:ext>
            </a:extLst>
          </p:cNvPr>
          <p:cNvSpPr>
            <a:spLocks noGrp="1"/>
          </p:cNvSpPr>
          <p:nvPr>
            <p:ph type="sldNum" sz="quarter" idx="17"/>
          </p:nvPr>
        </p:nvSpPr>
        <p:spPr>
          <a:xfrm>
            <a:off x="8610600" y="6356350"/>
            <a:ext cx="2743200" cy="365125"/>
          </a:xfrm>
        </p:spPr>
        <p:txBody>
          <a:bodyPr/>
          <a:lstStyle/>
          <a:p>
            <a:fld id="{86134D44-37F0-44A1-8A08-E9432A030C07}" type="slidenum">
              <a:rPr lang="en-US" smtClean="0"/>
              <a:pPr/>
              <a:t>40</a:t>
            </a:fld>
            <a:endParaRPr lang="en-US" dirty="0"/>
          </a:p>
        </p:txBody>
      </p:sp>
      <p:grpSp>
        <p:nvGrpSpPr>
          <p:cNvPr id="16" name="Group 15">
            <a:extLst>
              <a:ext uri="{FF2B5EF4-FFF2-40B4-BE49-F238E27FC236}">
                <a16:creationId xmlns:a16="http://schemas.microsoft.com/office/drawing/2014/main" id="{BA7C3052-AB0C-83CF-A70E-7DD35538623C}"/>
              </a:ext>
              <a:ext uri="{C183D7F6-B498-43B3-948B-1728B52AA6E4}">
                <adec:decorative xmlns:adec="http://schemas.microsoft.com/office/drawing/2017/decorative" val="1"/>
              </a:ext>
            </a:extLst>
          </p:cNvPr>
          <p:cNvGrpSpPr/>
          <p:nvPr/>
        </p:nvGrpSpPr>
        <p:grpSpPr>
          <a:xfrm>
            <a:off x="1515478" y="1288030"/>
            <a:ext cx="3724061" cy="4745218"/>
            <a:chOff x="1074414" y="1309546"/>
            <a:chExt cx="3724061" cy="4745218"/>
          </a:xfrm>
        </p:grpSpPr>
        <p:pic>
          <p:nvPicPr>
            <p:cNvPr id="23" name="Picture 22" descr="A screenshot of a computer&#10;&#10;Description automatically generated">
              <a:extLst>
                <a:ext uri="{FF2B5EF4-FFF2-40B4-BE49-F238E27FC236}">
                  <a16:creationId xmlns:a16="http://schemas.microsoft.com/office/drawing/2014/main" id="{DBE348CA-0268-5702-EE3D-6E5F0212974A}"/>
                </a:ext>
              </a:extLst>
            </p:cNvPr>
            <p:cNvPicPr>
              <a:picLocks noChangeAspect="1"/>
            </p:cNvPicPr>
            <p:nvPr/>
          </p:nvPicPr>
          <p:blipFill rotWithShape="1">
            <a:blip r:embed="rId2">
              <a:extLst>
                <a:ext uri="{28A0092B-C50C-407E-A947-70E740481C1C}">
                  <a14:useLocalDpi xmlns:a14="http://schemas.microsoft.com/office/drawing/2010/main" val="0"/>
                </a:ext>
              </a:extLst>
            </a:blip>
            <a:srcRect l="9668" t="8334" b="5384"/>
            <a:stretch/>
          </p:blipFill>
          <p:spPr>
            <a:xfrm>
              <a:off x="1166812" y="1309546"/>
              <a:ext cx="3539267" cy="2119454"/>
            </a:xfrm>
            <a:prstGeom prst="rect">
              <a:avLst/>
            </a:prstGeom>
            <a:ln>
              <a:solidFill>
                <a:schemeClr val="tx1">
                  <a:lumMod val="75000"/>
                  <a:lumOff val="25000"/>
                </a:schemeClr>
              </a:solidFill>
            </a:ln>
          </p:spPr>
        </p:pic>
        <p:pic>
          <p:nvPicPr>
            <p:cNvPr id="25" name="Picture 24" descr="A screenshot of a computer&#10;&#10;Description automatically generated">
              <a:extLst>
                <a:ext uri="{FF2B5EF4-FFF2-40B4-BE49-F238E27FC236}">
                  <a16:creationId xmlns:a16="http://schemas.microsoft.com/office/drawing/2014/main" id="{EDBDECF6-4C43-95D2-3B24-6EC032275BA3}"/>
                </a:ext>
              </a:extLst>
            </p:cNvPr>
            <p:cNvPicPr>
              <a:picLocks noChangeAspect="1"/>
            </p:cNvPicPr>
            <p:nvPr/>
          </p:nvPicPr>
          <p:blipFill rotWithShape="1">
            <a:blip r:embed="rId3">
              <a:extLst>
                <a:ext uri="{28A0092B-C50C-407E-A947-70E740481C1C}">
                  <a14:useLocalDpi xmlns:a14="http://schemas.microsoft.com/office/drawing/2010/main" val="0"/>
                </a:ext>
              </a:extLst>
            </a:blip>
            <a:srcRect b="43843"/>
            <a:stretch/>
          </p:blipFill>
          <p:spPr>
            <a:xfrm>
              <a:off x="1074414" y="3730586"/>
              <a:ext cx="3724061" cy="2324178"/>
            </a:xfrm>
            <a:prstGeom prst="rect">
              <a:avLst/>
            </a:prstGeom>
            <a:ln>
              <a:solidFill>
                <a:schemeClr val="tx1">
                  <a:lumMod val="75000"/>
                  <a:lumOff val="25000"/>
                </a:schemeClr>
              </a:solidFill>
            </a:ln>
          </p:spPr>
        </p:pic>
        <p:sp>
          <p:nvSpPr>
            <p:cNvPr id="14" name="Arrow: Right 13">
              <a:extLst>
                <a:ext uri="{FF2B5EF4-FFF2-40B4-BE49-F238E27FC236}">
                  <a16:creationId xmlns:a16="http://schemas.microsoft.com/office/drawing/2014/main" id="{59C6000F-289F-7414-109B-BF05A54F6B9C}"/>
                </a:ext>
                <a:ext uri="{C183D7F6-B498-43B3-948B-1728B52AA6E4}">
                  <adec:decorative xmlns:adec="http://schemas.microsoft.com/office/drawing/2017/decorative" val="1"/>
                </a:ext>
              </a:extLst>
            </p:cNvPr>
            <p:cNvSpPr/>
            <p:nvPr/>
          </p:nvSpPr>
          <p:spPr>
            <a:xfrm rot="5400000">
              <a:off x="2448739" y="3339396"/>
              <a:ext cx="679410" cy="480795"/>
            </a:xfrm>
            <a:prstGeom prst="rightArrow">
              <a:avLst/>
            </a:prstGeom>
            <a:solidFill>
              <a:schemeClr val="bg2"/>
            </a:solidFill>
            <a:ln>
              <a:solidFill>
                <a:schemeClr val="tx1">
                  <a:lumMod val="75000"/>
                  <a:lumOff val="2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7084669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F3DF0-E7D2-5888-5954-618BC814A62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9D35A06-01BC-C3A7-0270-E57534F7A4F6}"/>
              </a:ext>
            </a:extLst>
          </p:cNvPr>
          <p:cNvSpPr>
            <a:spLocks noGrp="1"/>
          </p:cNvSpPr>
          <p:nvPr>
            <p:ph type="title" idx="4294967295"/>
          </p:nvPr>
        </p:nvSpPr>
        <p:spPr>
          <a:xfrm>
            <a:off x="3006725" y="2665413"/>
            <a:ext cx="6178550" cy="763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000" b="0" i="0" u="none" strike="noStrike" kern="1200" cap="none" spc="0" normalizeH="0" baseline="0" noProof="0" dirty="0">
                <a:ln>
                  <a:noFill/>
                </a:ln>
                <a:solidFill>
                  <a:schemeClr val="tx2"/>
                </a:solidFill>
                <a:effectLst/>
                <a:uLnTx/>
                <a:uFillTx/>
                <a:latin typeface="+mj-lt"/>
                <a:ea typeface="+mn-ea"/>
                <a:cs typeface="+mn-cs"/>
              </a:rPr>
              <a:t>Designing your Survey: </a:t>
            </a:r>
            <a:br>
              <a:rPr kumimoji="0" lang="en-US" sz="3000" b="0" i="0" u="none" strike="noStrike" kern="1200" cap="none" spc="0" normalizeH="0" baseline="0" noProof="0" dirty="0">
                <a:ln>
                  <a:noFill/>
                </a:ln>
                <a:solidFill>
                  <a:schemeClr val="tx2"/>
                </a:solidFill>
                <a:effectLst/>
                <a:uLnTx/>
                <a:uFillTx/>
                <a:latin typeface="+mj-lt"/>
                <a:ea typeface="+mn-ea"/>
                <a:cs typeface="+mn-cs"/>
              </a:rPr>
            </a:br>
            <a:br>
              <a:rPr kumimoji="0" lang="en-US" sz="3000" b="0" i="0" u="none" strike="noStrike" kern="1200" cap="none" spc="0" normalizeH="0" baseline="0" noProof="0" dirty="0">
                <a:ln>
                  <a:noFill/>
                </a:ln>
                <a:solidFill>
                  <a:schemeClr val="tx2"/>
                </a:solidFill>
                <a:effectLst/>
                <a:uLnTx/>
                <a:uFillTx/>
                <a:latin typeface="+mj-lt"/>
                <a:ea typeface="+mn-ea"/>
                <a:cs typeface="+mn-cs"/>
              </a:rPr>
            </a:br>
            <a:r>
              <a:rPr kumimoji="0" lang="en-US" sz="3000" b="0" i="0" u="none" strike="noStrike" kern="1200" cap="none" spc="0" normalizeH="0" baseline="0" noProof="0" dirty="0">
                <a:ln>
                  <a:noFill/>
                </a:ln>
                <a:solidFill>
                  <a:schemeClr val="tx2"/>
                </a:solidFill>
                <a:effectLst/>
                <a:uLnTx/>
                <a:uFillTx/>
                <a:latin typeface="+mj-lt"/>
                <a:ea typeface="+mn-ea"/>
                <a:cs typeface="+mn-cs"/>
              </a:rPr>
              <a:t>Survey Flow</a:t>
            </a:r>
          </a:p>
        </p:txBody>
      </p:sp>
      <p:sp>
        <p:nvSpPr>
          <p:cNvPr id="6" name="Text Placeholder 5">
            <a:extLst>
              <a:ext uri="{FF2B5EF4-FFF2-40B4-BE49-F238E27FC236}">
                <a16:creationId xmlns:a16="http://schemas.microsoft.com/office/drawing/2014/main" id="{C2539319-0D0D-7667-F744-A9DE309B143A}"/>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7" name="Slide Number Placeholder 6">
            <a:extLst>
              <a:ext uri="{FF2B5EF4-FFF2-40B4-BE49-F238E27FC236}">
                <a16:creationId xmlns:a16="http://schemas.microsoft.com/office/drawing/2014/main" id="{1A0F9826-5484-7C45-DA4E-F120D9E886FD}"/>
              </a:ext>
              <a:ext uri="{C183D7F6-B498-43B3-948B-1728B52AA6E4}">
                <adec:decorative xmlns:adec="http://schemas.microsoft.com/office/drawing/2017/decorative" val="1"/>
              </a:ext>
            </a:extLst>
          </p:cNvPr>
          <p:cNvSpPr>
            <a:spLocks noGrp="1"/>
          </p:cNvSpPr>
          <p:nvPr>
            <p:ph type="sldNum" sz="quarter" idx="23"/>
          </p:nvPr>
        </p:nvSpPr>
        <p:spPr/>
        <p:txBody>
          <a:bodyPr/>
          <a:lstStyle/>
          <a:p>
            <a:fld id="{B0FD7414-5980-47D3-8184-86AD5D3DB244}" type="slidenum">
              <a:rPr lang="en-US" smtClean="0"/>
              <a:t>41</a:t>
            </a:fld>
            <a:endParaRPr lang="en-US"/>
          </a:p>
        </p:txBody>
      </p:sp>
    </p:spTree>
    <p:extLst>
      <p:ext uri="{BB962C8B-B14F-4D97-AF65-F5344CB8AC3E}">
        <p14:creationId xmlns:p14="http://schemas.microsoft.com/office/powerpoint/2010/main" val="33108604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B42CA9-FB19-A16C-E246-FFD0CD2B9DEC}"/>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Survey Flow</a:t>
            </a:r>
          </a:p>
        </p:txBody>
      </p:sp>
      <p:sp>
        <p:nvSpPr>
          <p:cNvPr id="4" name="Text Placeholder 3">
            <a:extLst>
              <a:ext uri="{FF2B5EF4-FFF2-40B4-BE49-F238E27FC236}">
                <a16:creationId xmlns:a16="http://schemas.microsoft.com/office/drawing/2014/main" id="{C3B4AE63-BE6D-F892-4ABB-B1AE226D9FB8}"/>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582732D9-AF55-2C34-8100-E069A8872B09}"/>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42</a:t>
            </a:fld>
            <a:endParaRPr lang="en-US" dirty="0"/>
          </a:p>
        </p:txBody>
      </p:sp>
      <p:grpSp>
        <p:nvGrpSpPr>
          <p:cNvPr id="12" name="Group 11" descr="Survey toolbar highlighting the Survey flow">
            <a:extLst>
              <a:ext uri="{FF2B5EF4-FFF2-40B4-BE49-F238E27FC236}">
                <a16:creationId xmlns:a16="http://schemas.microsoft.com/office/drawing/2014/main" id="{E997EBD5-AABC-35FA-634B-2519F7A753E2}"/>
              </a:ext>
            </a:extLst>
          </p:cNvPr>
          <p:cNvGrpSpPr/>
          <p:nvPr/>
        </p:nvGrpSpPr>
        <p:grpSpPr>
          <a:xfrm>
            <a:off x="4615866" y="1467623"/>
            <a:ext cx="2296998" cy="4121408"/>
            <a:chOff x="4615866" y="1467623"/>
            <a:chExt cx="2296998" cy="4121408"/>
          </a:xfrm>
        </p:grpSpPr>
        <p:pic>
          <p:nvPicPr>
            <p:cNvPr id="10" name="Picture 9">
              <a:extLst>
                <a:ext uri="{FF2B5EF4-FFF2-40B4-BE49-F238E27FC236}">
                  <a16:creationId xmlns:a16="http://schemas.microsoft.com/office/drawing/2014/main" id="{83A5476E-E3C6-A4AC-F666-1129330E5585}"/>
                </a:ext>
              </a:extLst>
            </p:cNvPr>
            <p:cNvPicPr>
              <a:picLocks noChangeAspect="1"/>
            </p:cNvPicPr>
            <p:nvPr/>
          </p:nvPicPr>
          <p:blipFill>
            <a:blip r:embed="rId2"/>
            <a:stretch>
              <a:fillRect/>
            </a:stretch>
          </p:blipFill>
          <p:spPr>
            <a:xfrm>
              <a:off x="4615866" y="1467623"/>
              <a:ext cx="2296998" cy="4121408"/>
            </a:xfrm>
            <a:prstGeom prst="rect">
              <a:avLst/>
            </a:prstGeom>
          </p:spPr>
        </p:pic>
        <p:sp>
          <p:nvSpPr>
            <p:cNvPr id="11" name="Oval 10">
              <a:extLst>
                <a:ext uri="{FF2B5EF4-FFF2-40B4-BE49-F238E27FC236}">
                  <a16:creationId xmlns:a16="http://schemas.microsoft.com/office/drawing/2014/main" id="{4D5D147C-3159-CECD-BB89-D0D517025D51}"/>
                </a:ext>
              </a:extLst>
            </p:cNvPr>
            <p:cNvSpPr/>
            <p:nvPr/>
          </p:nvSpPr>
          <p:spPr>
            <a:xfrm>
              <a:off x="4615866" y="2075368"/>
              <a:ext cx="2178126" cy="920916"/>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Tree>
    <p:extLst>
      <p:ext uri="{BB962C8B-B14F-4D97-AF65-F5344CB8AC3E}">
        <p14:creationId xmlns:p14="http://schemas.microsoft.com/office/powerpoint/2010/main" val="28767170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00BFE7-3DD7-2F11-5CC0-514684B016FA}"/>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Survey Flow: Simple vs Complex</a:t>
            </a:r>
          </a:p>
        </p:txBody>
      </p:sp>
      <p:pic>
        <p:nvPicPr>
          <p:cNvPr id="7" name="Picture 6" descr="Example of survey flow with only one block">
            <a:extLst>
              <a:ext uri="{FF2B5EF4-FFF2-40B4-BE49-F238E27FC236}">
                <a16:creationId xmlns:a16="http://schemas.microsoft.com/office/drawing/2014/main" id="{231E8840-CC06-2AFA-2260-48D9F073C040}"/>
              </a:ext>
            </a:extLst>
          </p:cNvPr>
          <p:cNvPicPr>
            <a:picLocks noChangeAspect="1"/>
          </p:cNvPicPr>
          <p:nvPr/>
        </p:nvPicPr>
        <p:blipFill>
          <a:blip r:embed="rId2"/>
          <a:stretch>
            <a:fillRect/>
          </a:stretch>
        </p:blipFill>
        <p:spPr>
          <a:xfrm>
            <a:off x="654228" y="2788909"/>
            <a:ext cx="3792256" cy="1517925"/>
          </a:xfrm>
          <a:prstGeom prst="rect">
            <a:avLst/>
          </a:prstGeom>
        </p:spPr>
      </p:pic>
      <p:pic>
        <p:nvPicPr>
          <p:cNvPr id="6" name="Picture 5" descr="Example of a survey flow that includes many blocks">
            <a:extLst>
              <a:ext uri="{FF2B5EF4-FFF2-40B4-BE49-F238E27FC236}">
                <a16:creationId xmlns:a16="http://schemas.microsoft.com/office/drawing/2014/main" id="{DC478102-122B-1977-6DC1-B97FFBF56B2B}"/>
              </a:ext>
            </a:extLst>
          </p:cNvPr>
          <p:cNvPicPr>
            <a:picLocks noChangeAspect="1"/>
          </p:cNvPicPr>
          <p:nvPr/>
        </p:nvPicPr>
        <p:blipFill>
          <a:blip r:embed="rId3"/>
          <a:srcRect b="31827"/>
          <a:stretch>
            <a:fillRect/>
          </a:stretch>
        </p:blipFill>
        <p:spPr>
          <a:xfrm>
            <a:off x="5577840" y="1963679"/>
            <a:ext cx="6294120" cy="2930641"/>
          </a:xfrm>
          <a:prstGeom prst="rect">
            <a:avLst/>
          </a:prstGeom>
        </p:spPr>
      </p:pic>
      <p:sp>
        <p:nvSpPr>
          <p:cNvPr id="4" name="Text Placeholder 3">
            <a:extLst>
              <a:ext uri="{FF2B5EF4-FFF2-40B4-BE49-F238E27FC236}">
                <a16:creationId xmlns:a16="http://schemas.microsoft.com/office/drawing/2014/main" id="{E767C1FD-10BE-FCF1-BF9B-4DC9F0BD2D54}"/>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C321F44E-9517-770B-0A6F-382D6B2183BC}"/>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43</a:t>
            </a:fld>
            <a:endParaRPr lang="en-US" dirty="0"/>
          </a:p>
        </p:txBody>
      </p:sp>
    </p:spTree>
    <p:extLst>
      <p:ext uri="{BB962C8B-B14F-4D97-AF65-F5344CB8AC3E}">
        <p14:creationId xmlns:p14="http://schemas.microsoft.com/office/powerpoint/2010/main" val="29850792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00BFE7-3DD7-2F11-5CC0-514684B016FA}"/>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Adding to the Survey Flow (1)</a:t>
            </a:r>
          </a:p>
        </p:txBody>
      </p:sp>
      <p:sp>
        <p:nvSpPr>
          <p:cNvPr id="4" name="Text Placeholder 3">
            <a:extLst>
              <a:ext uri="{FF2B5EF4-FFF2-40B4-BE49-F238E27FC236}">
                <a16:creationId xmlns:a16="http://schemas.microsoft.com/office/drawing/2014/main" id="{E767C1FD-10BE-FCF1-BF9B-4DC9F0BD2D54}"/>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C321F44E-9517-770B-0A6F-382D6B2183BC}"/>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44</a:t>
            </a:fld>
            <a:endParaRPr lang="en-US" dirty="0"/>
          </a:p>
        </p:txBody>
      </p:sp>
      <p:grpSp>
        <p:nvGrpSpPr>
          <p:cNvPr id="10" name="Group 9" descr="Survey flow, highlighting the 'Add a new element here' and 'Add below' buttons">
            <a:extLst>
              <a:ext uri="{FF2B5EF4-FFF2-40B4-BE49-F238E27FC236}">
                <a16:creationId xmlns:a16="http://schemas.microsoft.com/office/drawing/2014/main" id="{E0E5E760-BCA9-DB5B-7858-B17B0A6F624F}"/>
              </a:ext>
            </a:extLst>
          </p:cNvPr>
          <p:cNvGrpSpPr/>
          <p:nvPr/>
        </p:nvGrpSpPr>
        <p:grpSpPr>
          <a:xfrm>
            <a:off x="1460341" y="2343975"/>
            <a:ext cx="8753507" cy="2435389"/>
            <a:chOff x="1460341" y="2343975"/>
            <a:chExt cx="8753507" cy="2435389"/>
          </a:xfrm>
        </p:grpSpPr>
        <p:pic>
          <p:nvPicPr>
            <p:cNvPr id="7" name="Picture 6">
              <a:extLst>
                <a:ext uri="{FF2B5EF4-FFF2-40B4-BE49-F238E27FC236}">
                  <a16:creationId xmlns:a16="http://schemas.microsoft.com/office/drawing/2014/main" id="{2142D56A-5526-CACC-72E1-D902EA4325B2}"/>
                </a:ext>
              </a:extLst>
            </p:cNvPr>
            <p:cNvPicPr>
              <a:picLocks noChangeAspect="1"/>
            </p:cNvPicPr>
            <p:nvPr/>
          </p:nvPicPr>
          <p:blipFill>
            <a:blip r:embed="rId2"/>
            <a:stretch>
              <a:fillRect/>
            </a:stretch>
          </p:blipFill>
          <p:spPr>
            <a:xfrm>
              <a:off x="1460341" y="2343975"/>
              <a:ext cx="8753507" cy="2170049"/>
            </a:xfrm>
            <a:prstGeom prst="rect">
              <a:avLst/>
            </a:prstGeom>
          </p:spPr>
        </p:pic>
        <p:sp>
          <p:nvSpPr>
            <p:cNvPr id="8" name="Oval 7">
              <a:extLst>
                <a:ext uri="{FF2B5EF4-FFF2-40B4-BE49-F238E27FC236}">
                  <a16:creationId xmlns:a16="http://schemas.microsoft.com/office/drawing/2014/main" id="{34A6E626-1852-9C30-4267-5DF3F0DD7CCC}"/>
                </a:ext>
              </a:extLst>
            </p:cNvPr>
            <p:cNvSpPr/>
            <p:nvPr/>
          </p:nvSpPr>
          <p:spPr>
            <a:xfrm>
              <a:off x="1525194" y="3858448"/>
              <a:ext cx="2178126" cy="920916"/>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sp>
          <p:nvSpPr>
            <p:cNvPr id="9" name="Oval 8">
              <a:extLst>
                <a:ext uri="{FF2B5EF4-FFF2-40B4-BE49-F238E27FC236}">
                  <a16:creationId xmlns:a16="http://schemas.microsoft.com/office/drawing/2014/main" id="{93A36159-27BC-AE5E-FB9F-7F1A6DCEABFF}"/>
                </a:ext>
              </a:extLst>
            </p:cNvPr>
            <p:cNvSpPr/>
            <p:nvPr/>
          </p:nvSpPr>
          <p:spPr>
            <a:xfrm>
              <a:off x="7813218" y="2919531"/>
              <a:ext cx="843102" cy="1399375"/>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Tree>
    <p:extLst>
      <p:ext uri="{BB962C8B-B14F-4D97-AF65-F5344CB8AC3E}">
        <p14:creationId xmlns:p14="http://schemas.microsoft.com/office/powerpoint/2010/main" val="34926453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00BFE7-3DD7-2F11-5CC0-514684B016FA}"/>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Adding to the Survey Flow (2)</a:t>
            </a:r>
          </a:p>
        </p:txBody>
      </p:sp>
      <p:sp>
        <p:nvSpPr>
          <p:cNvPr id="4" name="Text Placeholder 3">
            <a:extLst>
              <a:ext uri="{FF2B5EF4-FFF2-40B4-BE49-F238E27FC236}">
                <a16:creationId xmlns:a16="http://schemas.microsoft.com/office/drawing/2014/main" id="{E767C1FD-10BE-FCF1-BF9B-4DC9F0BD2D54}"/>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C321F44E-9517-770B-0A6F-382D6B2183BC}"/>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45</a:t>
            </a:fld>
            <a:endParaRPr lang="en-US" dirty="0"/>
          </a:p>
        </p:txBody>
      </p:sp>
      <p:grpSp>
        <p:nvGrpSpPr>
          <p:cNvPr id="10" name="Group 9" descr="'Add a new element' popup in the Survey Flow, highlighting the 'End of survey' button">
            <a:extLst>
              <a:ext uri="{FF2B5EF4-FFF2-40B4-BE49-F238E27FC236}">
                <a16:creationId xmlns:a16="http://schemas.microsoft.com/office/drawing/2014/main" id="{38AF072D-16B2-AD42-3B53-81506453978F}"/>
              </a:ext>
            </a:extLst>
          </p:cNvPr>
          <p:cNvGrpSpPr/>
          <p:nvPr/>
        </p:nvGrpSpPr>
        <p:grpSpPr>
          <a:xfrm>
            <a:off x="1057676" y="2717371"/>
            <a:ext cx="9563293" cy="1632544"/>
            <a:chOff x="1057676" y="2717371"/>
            <a:chExt cx="9563293" cy="1632544"/>
          </a:xfrm>
        </p:grpSpPr>
        <p:pic>
          <p:nvPicPr>
            <p:cNvPr id="6" name="Picture 5">
              <a:extLst>
                <a:ext uri="{FF2B5EF4-FFF2-40B4-BE49-F238E27FC236}">
                  <a16:creationId xmlns:a16="http://schemas.microsoft.com/office/drawing/2014/main" id="{3DD865F2-96F6-8EDC-073D-230C0A9A4D2A}"/>
                </a:ext>
              </a:extLst>
            </p:cNvPr>
            <p:cNvPicPr>
              <a:picLocks noChangeAspect="1"/>
            </p:cNvPicPr>
            <p:nvPr/>
          </p:nvPicPr>
          <p:blipFill>
            <a:blip r:embed="rId2"/>
            <a:stretch>
              <a:fillRect/>
            </a:stretch>
          </p:blipFill>
          <p:spPr>
            <a:xfrm>
              <a:off x="1057676" y="2717371"/>
              <a:ext cx="9563293" cy="1423257"/>
            </a:xfrm>
            <a:prstGeom prst="rect">
              <a:avLst/>
            </a:prstGeom>
          </p:spPr>
        </p:pic>
        <p:sp>
          <p:nvSpPr>
            <p:cNvPr id="8" name="Oval 7">
              <a:extLst>
                <a:ext uri="{FF2B5EF4-FFF2-40B4-BE49-F238E27FC236}">
                  <a16:creationId xmlns:a16="http://schemas.microsoft.com/office/drawing/2014/main" id="{34A6E626-1852-9C30-4267-5DF3F0DD7CCC}"/>
                </a:ext>
              </a:extLst>
            </p:cNvPr>
            <p:cNvSpPr/>
            <p:nvPr/>
          </p:nvSpPr>
          <p:spPr>
            <a:xfrm>
              <a:off x="2355774" y="3428999"/>
              <a:ext cx="2178126" cy="920916"/>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Tree>
    <p:extLst>
      <p:ext uri="{BB962C8B-B14F-4D97-AF65-F5344CB8AC3E}">
        <p14:creationId xmlns:p14="http://schemas.microsoft.com/office/powerpoint/2010/main" val="23258638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00BFE7-3DD7-2F11-5CC0-514684B016FA}"/>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End of Survey (1)</a:t>
            </a:r>
          </a:p>
        </p:txBody>
      </p:sp>
      <p:sp>
        <p:nvSpPr>
          <p:cNvPr id="4" name="Text Placeholder 3">
            <a:extLst>
              <a:ext uri="{FF2B5EF4-FFF2-40B4-BE49-F238E27FC236}">
                <a16:creationId xmlns:a16="http://schemas.microsoft.com/office/drawing/2014/main" id="{E767C1FD-10BE-FCF1-BF9B-4DC9F0BD2D54}"/>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C321F44E-9517-770B-0A6F-382D6B2183BC}"/>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46</a:t>
            </a:fld>
            <a:endParaRPr lang="en-US" dirty="0"/>
          </a:p>
        </p:txBody>
      </p:sp>
      <p:grpSp>
        <p:nvGrpSpPr>
          <p:cNvPr id="11" name="Group 10" descr="Survey flow with an End of Survey element added, highlighting the button to customize the end of survey">
            <a:extLst>
              <a:ext uri="{FF2B5EF4-FFF2-40B4-BE49-F238E27FC236}">
                <a16:creationId xmlns:a16="http://schemas.microsoft.com/office/drawing/2014/main" id="{1F9EE2D7-4FAC-F72A-1D81-46F82444B40E}"/>
              </a:ext>
            </a:extLst>
          </p:cNvPr>
          <p:cNvGrpSpPr/>
          <p:nvPr/>
        </p:nvGrpSpPr>
        <p:grpSpPr>
          <a:xfrm>
            <a:off x="1428829" y="2245608"/>
            <a:ext cx="9334342" cy="2366783"/>
            <a:chOff x="1428829" y="2245608"/>
            <a:chExt cx="9334342" cy="2366783"/>
          </a:xfrm>
        </p:grpSpPr>
        <p:pic>
          <p:nvPicPr>
            <p:cNvPr id="7" name="Picture 6">
              <a:extLst>
                <a:ext uri="{FF2B5EF4-FFF2-40B4-BE49-F238E27FC236}">
                  <a16:creationId xmlns:a16="http://schemas.microsoft.com/office/drawing/2014/main" id="{4524382F-B552-288C-1409-A5D845F9AAE6}"/>
                </a:ext>
              </a:extLst>
            </p:cNvPr>
            <p:cNvPicPr>
              <a:picLocks noChangeAspect="1"/>
            </p:cNvPicPr>
            <p:nvPr/>
          </p:nvPicPr>
          <p:blipFill>
            <a:blip r:embed="rId2"/>
            <a:stretch>
              <a:fillRect/>
            </a:stretch>
          </p:blipFill>
          <p:spPr>
            <a:xfrm>
              <a:off x="1428829" y="2245608"/>
              <a:ext cx="9334342" cy="2366783"/>
            </a:xfrm>
            <a:prstGeom prst="rect">
              <a:avLst/>
            </a:prstGeom>
          </p:spPr>
        </p:pic>
        <p:sp>
          <p:nvSpPr>
            <p:cNvPr id="10" name="Oval 9">
              <a:extLst>
                <a:ext uri="{FF2B5EF4-FFF2-40B4-BE49-F238E27FC236}">
                  <a16:creationId xmlns:a16="http://schemas.microsoft.com/office/drawing/2014/main" id="{B21FFE5B-2DAE-C54E-D2F6-22015AE8E655}"/>
                </a:ext>
              </a:extLst>
            </p:cNvPr>
            <p:cNvSpPr/>
            <p:nvPr/>
          </p:nvSpPr>
          <p:spPr>
            <a:xfrm>
              <a:off x="5400726" y="3428999"/>
              <a:ext cx="1118946" cy="886969"/>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Tree>
    <p:extLst>
      <p:ext uri="{BB962C8B-B14F-4D97-AF65-F5344CB8AC3E}">
        <p14:creationId xmlns:p14="http://schemas.microsoft.com/office/powerpoint/2010/main" val="28081687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2F3DBD-D704-612F-9F09-205134A00A30}"/>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End of Survey (2)</a:t>
            </a:r>
          </a:p>
        </p:txBody>
      </p:sp>
      <p:sp>
        <p:nvSpPr>
          <p:cNvPr id="4" name="Text Placeholder 3">
            <a:extLst>
              <a:ext uri="{FF2B5EF4-FFF2-40B4-BE49-F238E27FC236}">
                <a16:creationId xmlns:a16="http://schemas.microsoft.com/office/drawing/2014/main" id="{95F7C785-C114-582F-15E4-1AE249BCC740}"/>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F3E5ADEB-23A9-8CA1-2B8E-A8438BE5F7DC}"/>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47</a:t>
            </a:fld>
            <a:endParaRPr lang="en-US" dirty="0"/>
          </a:p>
        </p:txBody>
      </p:sp>
      <p:sp>
        <p:nvSpPr>
          <p:cNvPr id="8" name="TextBox 7">
            <a:extLst>
              <a:ext uri="{FF2B5EF4-FFF2-40B4-BE49-F238E27FC236}">
                <a16:creationId xmlns:a16="http://schemas.microsoft.com/office/drawing/2014/main" id="{FDFBBB62-A16C-6E0B-88AF-BE0529E346C8}"/>
              </a:ext>
            </a:extLst>
          </p:cNvPr>
          <p:cNvSpPr txBox="1"/>
          <p:nvPr/>
        </p:nvSpPr>
        <p:spPr>
          <a:xfrm>
            <a:off x="158794" y="1690337"/>
            <a:ext cx="2549346" cy="1200329"/>
          </a:xfrm>
          <a:prstGeom prst="rect">
            <a:avLst/>
          </a:prstGeom>
          <a:noFill/>
        </p:spPr>
        <p:txBody>
          <a:bodyPr wrap="square" rtlCol="0">
            <a:spAutoFit/>
          </a:bodyPr>
          <a:lstStyle/>
          <a:p>
            <a:r>
              <a:rPr lang="en-US" dirty="0"/>
              <a:t>Click </a:t>
            </a:r>
            <a:r>
              <a:rPr lang="en-US" b="1" dirty="0"/>
              <a:t>Override Survey Options</a:t>
            </a:r>
            <a:r>
              <a:rPr lang="en-US" dirty="0"/>
              <a:t>, then select </a:t>
            </a:r>
            <a:r>
              <a:rPr lang="en-US" b="1" dirty="0"/>
              <a:t>Custom end of survey message </a:t>
            </a:r>
          </a:p>
        </p:txBody>
      </p:sp>
      <p:grpSp>
        <p:nvGrpSpPr>
          <p:cNvPr id="3" name="Group 2" descr="The customize end of survey popup, highlighting that users can select a custom end of survey message from their library">
            <a:extLst>
              <a:ext uri="{FF2B5EF4-FFF2-40B4-BE49-F238E27FC236}">
                <a16:creationId xmlns:a16="http://schemas.microsoft.com/office/drawing/2014/main" id="{33B47CD2-C068-7058-9429-DC3CEE27FE5A}"/>
              </a:ext>
            </a:extLst>
          </p:cNvPr>
          <p:cNvGrpSpPr/>
          <p:nvPr/>
        </p:nvGrpSpPr>
        <p:grpSpPr>
          <a:xfrm>
            <a:off x="2651832" y="1630699"/>
            <a:ext cx="9391931" cy="4562575"/>
            <a:chOff x="2651832" y="1630699"/>
            <a:chExt cx="9391931" cy="4562575"/>
          </a:xfrm>
        </p:grpSpPr>
        <p:pic>
          <p:nvPicPr>
            <p:cNvPr id="7" name="Picture 6">
              <a:extLst>
                <a:ext uri="{FF2B5EF4-FFF2-40B4-BE49-F238E27FC236}">
                  <a16:creationId xmlns:a16="http://schemas.microsoft.com/office/drawing/2014/main" id="{8BA1AF0D-FC74-A719-73B2-26F41F75BDA2}"/>
                </a:ext>
              </a:extLst>
            </p:cNvPr>
            <p:cNvPicPr>
              <a:picLocks noChangeAspect="1"/>
            </p:cNvPicPr>
            <p:nvPr/>
          </p:nvPicPr>
          <p:blipFill>
            <a:blip r:embed="rId2"/>
            <a:stretch>
              <a:fillRect/>
            </a:stretch>
          </p:blipFill>
          <p:spPr>
            <a:xfrm>
              <a:off x="3189498" y="1630699"/>
              <a:ext cx="5813004" cy="4562575"/>
            </a:xfrm>
            <a:prstGeom prst="rect">
              <a:avLst/>
            </a:prstGeom>
          </p:spPr>
        </p:pic>
        <p:pic>
          <p:nvPicPr>
            <p:cNvPr id="10" name="Picture 9">
              <a:extLst>
                <a:ext uri="{FF2B5EF4-FFF2-40B4-BE49-F238E27FC236}">
                  <a16:creationId xmlns:a16="http://schemas.microsoft.com/office/drawing/2014/main" id="{781215ED-74EA-52AF-AE15-D5A2B3676962}"/>
                </a:ext>
              </a:extLst>
            </p:cNvPr>
            <p:cNvPicPr>
              <a:picLocks noChangeAspect="1"/>
            </p:cNvPicPr>
            <p:nvPr/>
          </p:nvPicPr>
          <p:blipFill>
            <a:blip r:embed="rId3"/>
            <a:stretch>
              <a:fillRect/>
            </a:stretch>
          </p:blipFill>
          <p:spPr>
            <a:xfrm>
              <a:off x="8074809" y="1928283"/>
              <a:ext cx="3968954" cy="1809843"/>
            </a:xfrm>
            <a:prstGeom prst="rect">
              <a:avLst/>
            </a:prstGeom>
          </p:spPr>
        </p:pic>
        <p:sp>
          <p:nvSpPr>
            <p:cNvPr id="11" name="Oval 10">
              <a:extLst>
                <a:ext uri="{FF2B5EF4-FFF2-40B4-BE49-F238E27FC236}">
                  <a16:creationId xmlns:a16="http://schemas.microsoft.com/office/drawing/2014/main" id="{F19F79DC-D2C9-2CB4-2BC1-C41F9E48FD5B}"/>
                </a:ext>
              </a:extLst>
            </p:cNvPr>
            <p:cNvSpPr/>
            <p:nvPr/>
          </p:nvSpPr>
          <p:spPr>
            <a:xfrm>
              <a:off x="10510592" y="3406643"/>
              <a:ext cx="817880" cy="321323"/>
            </a:xfrm>
            <a:prstGeom prst="ellipse">
              <a:avLst/>
            </a:prstGeom>
            <a:ln w="190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9F24B40C-0134-1411-E97F-5404D155438C}"/>
                </a:ext>
              </a:extLst>
            </p:cNvPr>
            <p:cNvCxnSpPr>
              <a:cxnSpLocks/>
            </p:cNvCxnSpPr>
            <p:nvPr/>
          </p:nvCxnSpPr>
          <p:spPr>
            <a:xfrm>
              <a:off x="2651832" y="2385564"/>
              <a:ext cx="772160" cy="254000"/>
            </a:xfrm>
            <a:prstGeom prst="straightConnector1">
              <a:avLst/>
            </a:prstGeom>
            <a:ln w="38100">
              <a:solidFill>
                <a:schemeClr val="tx2"/>
              </a:solidFill>
              <a:tailEnd type="triangle"/>
            </a:ln>
          </p:spPr>
          <p:style>
            <a:lnRef idx="3">
              <a:schemeClr val="dk1"/>
            </a:lnRef>
            <a:fillRef idx="0">
              <a:schemeClr val="dk1"/>
            </a:fillRef>
            <a:effectRef idx="2">
              <a:schemeClr val="dk1"/>
            </a:effectRef>
            <a:fontRef idx="minor">
              <a:schemeClr val="tx1"/>
            </a:fontRef>
          </p:style>
        </p:cxnSp>
        <p:cxnSp>
          <p:nvCxnSpPr>
            <p:cNvPr id="17" name="Straight Arrow Connector 16">
              <a:extLst>
                <a:ext uri="{FF2B5EF4-FFF2-40B4-BE49-F238E27FC236}">
                  <a16:creationId xmlns:a16="http://schemas.microsoft.com/office/drawing/2014/main" id="{74761B0C-2CDB-A705-9E2F-8070BBCC061D}"/>
                </a:ext>
              </a:extLst>
            </p:cNvPr>
            <p:cNvCxnSpPr>
              <a:cxnSpLocks/>
            </p:cNvCxnSpPr>
            <p:nvPr/>
          </p:nvCxnSpPr>
          <p:spPr>
            <a:xfrm>
              <a:off x="2651832" y="2385564"/>
              <a:ext cx="772160" cy="731650"/>
            </a:xfrm>
            <a:prstGeom prst="straightConnector1">
              <a:avLst/>
            </a:prstGeom>
            <a:ln w="38100">
              <a:solidFill>
                <a:schemeClr val="tx2"/>
              </a:solidFill>
              <a:tailEnd type="triangle"/>
            </a:ln>
          </p:spPr>
          <p:style>
            <a:lnRef idx="3">
              <a:schemeClr val="dk1"/>
            </a:lnRef>
            <a:fillRef idx="0">
              <a:schemeClr val="dk1"/>
            </a:fillRef>
            <a:effectRef idx="2">
              <a:schemeClr val="dk1"/>
            </a:effectRef>
            <a:fontRef idx="minor">
              <a:schemeClr val="tx1"/>
            </a:fontRef>
          </p:style>
        </p:cxnSp>
        <p:cxnSp>
          <p:nvCxnSpPr>
            <p:cNvPr id="20" name="Straight Arrow Connector 19">
              <a:extLst>
                <a:ext uri="{FF2B5EF4-FFF2-40B4-BE49-F238E27FC236}">
                  <a16:creationId xmlns:a16="http://schemas.microsoft.com/office/drawing/2014/main" id="{5C410555-497E-5204-B640-400088CC642C}"/>
                </a:ext>
              </a:extLst>
            </p:cNvPr>
            <p:cNvCxnSpPr>
              <a:cxnSpLocks/>
            </p:cNvCxnSpPr>
            <p:nvPr/>
          </p:nvCxnSpPr>
          <p:spPr>
            <a:xfrm flipV="1">
              <a:off x="5033548" y="2833204"/>
              <a:ext cx="2911644" cy="510645"/>
            </a:xfrm>
            <a:prstGeom prst="straightConnector1">
              <a:avLst/>
            </a:prstGeom>
            <a:ln w="38100">
              <a:solidFill>
                <a:schemeClr val="tx2"/>
              </a:solidFill>
              <a:tailEnd type="triangle"/>
            </a:ln>
          </p:spPr>
          <p:style>
            <a:lnRef idx="3">
              <a:schemeClr val="dk1"/>
            </a:lnRef>
            <a:fillRef idx="0">
              <a:schemeClr val="dk1"/>
            </a:fillRef>
            <a:effectRef idx="2">
              <a:schemeClr val="dk1"/>
            </a:effectRef>
            <a:fontRef idx="minor">
              <a:schemeClr val="tx1"/>
            </a:fontRef>
          </p:style>
        </p:cxnSp>
      </p:grpSp>
    </p:spTree>
    <p:extLst>
      <p:ext uri="{BB962C8B-B14F-4D97-AF65-F5344CB8AC3E}">
        <p14:creationId xmlns:p14="http://schemas.microsoft.com/office/powerpoint/2010/main" val="4649389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C276D1-F879-D40D-1D82-7F15087A4BE2}"/>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Branching</a:t>
            </a:r>
          </a:p>
        </p:txBody>
      </p:sp>
      <p:pic>
        <p:nvPicPr>
          <p:cNvPr id="7" name="Picture 6" descr="Branch element in the survey flow">
            <a:extLst>
              <a:ext uri="{FF2B5EF4-FFF2-40B4-BE49-F238E27FC236}">
                <a16:creationId xmlns:a16="http://schemas.microsoft.com/office/drawing/2014/main" id="{D8562B96-C23F-D6F8-362C-81F2F7ECE730}"/>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457200" y="2453323"/>
            <a:ext cx="6433520" cy="1591551"/>
          </a:xfrm>
          <a:prstGeom prst="rect">
            <a:avLst/>
          </a:prstGeom>
          <a:ln>
            <a:solidFill>
              <a:schemeClr val="tx1">
                <a:lumMod val="75000"/>
                <a:lumOff val="25000"/>
              </a:schemeClr>
            </a:solidFill>
          </a:ln>
        </p:spPr>
      </p:pic>
      <p:sp>
        <p:nvSpPr>
          <p:cNvPr id="3" name="Text Placeholder 4">
            <a:extLst>
              <a:ext uri="{FF2B5EF4-FFF2-40B4-BE49-F238E27FC236}">
                <a16:creationId xmlns:a16="http://schemas.microsoft.com/office/drawing/2014/main" id="{A560FA86-7CF9-E2C6-6DA7-F2E0F62D3C8A}"/>
              </a:ext>
            </a:extLst>
          </p:cNvPr>
          <p:cNvSpPr txBox="1">
            <a:spLocks/>
          </p:cNvSpPr>
          <p:nvPr/>
        </p:nvSpPr>
        <p:spPr>
          <a:xfrm>
            <a:off x="7222034" y="1592290"/>
            <a:ext cx="4383531" cy="4077148"/>
          </a:xfrm>
          <a:prstGeom prst="rect">
            <a:avLst/>
          </a:prstGeom>
        </p:spPr>
        <p:txBody>
          <a:bodyPr vert="horz" lIns="91440" tIns="45720" rIns="91440" bIns="45720" rtlCol="0" anchor="t">
            <a:normAutofit lnSpcReduction="10000"/>
          </a:bodyPr>
          <a:lstStyle>
            <a:lvl1pPr marL="457200" indent="-457200" algn="l" defTabSz="914400" rtl="0" eaLnBrk="1" latinLnBrk="0" hangingPunct="1">
              <a:lnSpc>
                <a:spcPct val="100000"/>
              </a:lnSpc>
              <a:spcBef>
                <a:spcPts val="0"/>
              </a:spcBef>
              <a:buFont typeface="Arial" panose="020B0604020202020204" pitchFamily="34" charset="0"/>
              <a:buChar char="•"/>
              <a:defRPr sz="3000" kern="1200">
                <a:solidFill>
                  <a:schemeClr val="tx2"/>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800"/>
              </a:spcAft>
              <a:buFont typeface="+mj-lt"/>
              <a:buAutoNum type="arabicPeriod"/>
            </a:pPr>
            <a:r>
              <a:rPr lang="en-US" sz="2200" dirty="0">
                <a:solidFill>
                  <a:schemeClr val="tx1"/>
                </a:solidFill>
                <a:latin typeface="+mn-lt"/>
              </a:rPr>
              <a:t>Select the </a:t>
            </a:r>
            <a:r>
              <a:rPr lang="en-US" sz="2200" b="1" dirty="0">
                <a:solidFill>
                  <a:schemeClr val="tx1"/>
                </a:solidFill>
                <a:latin typeface="+mn-lt"/>
              </a:rPr>
              <a:t>criteria</a:t>
            </a:r>
            <a:r>
              <a:rPr lang="en-US" sz="2200" dirty="0">
                <a:solidFill>
                  <a:schemeClr val="tx1"/>
                </a:solidFill>
                <a:latin typeface="+mn-lt"/>
              </a:rPr>
              <a:t> for branching</a:t>
            </a:r>
            <a:br>
              <a:rPr lang="en-US" sz="2200" dirty="0">
                <a:solidFill>
                  <a:schemeClr val="tx1"/>
                </a:solidFill>
                <a:latin typeface="+mn-lt"/>
              </a:rPr>
            </a:br>
            <a:r>
              <a:rPr lang="en-US" sz="2200" dirty="0">
                <a:solidFill>
                  <a:schemeClr val="tx1"/>
                </a:solidFill>
                <a:latin typeface="+mn-lt"/>
              </a:rPr>
              <a:t>(Often a question or embedded data)</a:t>
            </a:r>
          </a:p>
          <a:p>
            <a:pPr>
              <a:spcAft>
                <a:spcPts val="1800"/>
              </a:spcAft>
              <a:buFont typeface="+mj-lt"/>
              <a:buAutoNum type="arabicPeriod"/>
            </a:pPr>
            <a:r>
              <a:rPr lang="en-US" sz="2200" dirty="0">
                <a:solidFill>
                  <a:schemeClr val="tx1"/>
                </a:solidFill>
                <a:latin typeface="+mn-lt"/>
              </a:rPr>
              <a:t>Select the </a:t>
            </a:r>
            <a:r>
              <a:rPr lang="en-US" sz="2200" b="1" dirty="0">
                <a:solidFill>
                  <a:schemeClr val="tx1"/>
                </a:solidFill>
                <a:latin typeface="+mn-lt"/>
              </a:rPr>
              <a:t>condition</a:t>
            </a:r>
            <a:r>
              <a:rPr lang="en-US" sz="2200" dirty="0">
                <a:solidFill>
                  <a:schemeClr val="tx1"/>
                </a:solidFill>
                <a:latin typeface="+mn-lt"/>
              </a:rPr>
              <a:t> that needs to be met</a:t>
            </a:r>
          </a:p>
          <a:p>
            <a:pPr>
              <a:spcAft>
                <a:spcPts val="1800"/>
              </a:spcAft>
              <a:buFont typeface="+mj-lt"/>
              <a:buAutoNum type="arabicPeriod"/>
            </a:pPr>
            <a:r>
              <a:rPr lang="en-US" sz="2200" dirty="0">
                <a:solidFill>
                  <a:schemeClr val="tx1"/>
                </a:solidFill>
                <a:latin typeface="+mn-lt"/>
              </a:rPr>
              <a:t>Move blocks or other elements under the branch logic by clicking and dragging the elements where they say “Move”</a:t>
            </a:r>
          </a:p>
        </p:txBody>
      </p:sp>
      <p:sp>
        <p:nvSpPr>
          <p:cNvPr id="4" name="Text Placeholder 3">
            <a:extLst>
              <a:ext uri="{FF2B5EF4-FFF2-40B4-BE49-F238E27FC236}">
                <a16:creationId xmlns:a16="http://schemas.microsoft.com/office/drawing/2014/main" id="{A2E8D8DF-7125-4030-1A41-38702F2B0B1A}"/>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5C21F240-9A09-45B2-70D8-20E388F0DCE4}"/>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48</a:t>
            </a:fld>
            <a:endParaRPr lang="en-US" dirty="0"/>
          </a:p>
        </p:txBody>
      </p:sp>
    </p:spTree>
    <p:extLst>
      <p:ext uri="{BB962C8B-B14F-4D97-AF65-F5344CB8AC3E}">
        <p14:creationId xmlns:p14="http://schemas.microsoft.com/office/powerpoint/2010/main" val="25867360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B42CA9-FB19-A16C-E246-FFD0CD2B9DEC}"/>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Survey Flow (example)</a:t>
            </a:r>
          </a:p>
        </p:txBody>
      </p:sp>
      <p:sp>
        <p:nvSpPr>
          <p:cNvPr id="4" name="Text Placeholder 3">
            <a:extLst>
              <a:ext uri="{FF2B5EF4-FFF2-40B4-BE49-F238E27FC236}">
                <a16:creationId xmlns:a16="http://schemas.microsoft.com/office/drawing/2014/main" id="{C3B4AE63-BE6D-F892-4ABB-B1AE226D9FB8}"/>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582732D9-AF55-2C34-8100-E069A8872B09}"/>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49</a:t>
            </a:fld>
            <a:endParaRPr lang="en-US" dirty="0"/>
          </a:p>
        </p:txBody>
      </p:sp>
      <p:pic>
        <p:nvPicPr>
          <p:cNvPr id="7" name="Picture 6" descr="Example of survey flow. After the first block, a branch checks if a certain criteria is met, and ends the survey for those people. The remaining respondents see a second block of questions before the end of the survey.">
            <a:extLst>
              <a:ext uri="{FF2B5EF4-FFF2-40B4-BE49-F238E27FC236}">
                <a16:creationId xmlns:a16="http://schemas.microsoft.com/office/drawing/2014/main" id="{7EB92DD5-BE0B-BCE0-4FE6-B0ADC30AE691}"/>
              </a:ext>
            </a:extLst>
          </p:cNvPr>
          <p:cNvPicPr>
            <a:picLocks noChangeAspect="1"/>
          </p:cNvPicPr>
          <p:nvPr/>
        </p:nvPicPr>
        <p:blipFill>
          <a:blip r:embed="rId2"/>
          <a:stretch>
            <a:fillRect/>
          </a:stretch>
        </p:blipFill>
        <p:spPr>
          <a:xfrm>
            <a:off x="1922786" y="1467623"/>
            <a:ext cx="8346428" cy="4265195"/>
          </a:xfrm>
          <a:prstGeom prst="rect">
            <a:avLst/>
          </a:prstGeom>
        </p:spPr>
      </p:pic>
    </p:spTree>
    <p:extLst>
      <p:ext uri="{BB962C8B-B14F-4D97-AF65-F5344CB8AC3E}">
        <p14:creationId xmlns:p14="http://schemas.microsoft.com/office/powerpoint/2010/main" val="1501227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9EC4A6-94ED-FA8C-B0EE-B4DF1240E41A}"/>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Agenda</a:t>
            </a:r>
          </a:p>
        </p:txBody>
      </p:sp>
      <p:sp>
        <p:nvSpPr>
          <p:cNvPr id="5" name="Department/Unit name Placeholder">
            <a:extLst>
              <a:ext uri="{FF2B5EF4-FFF2-40B4-BE49-F238E27FC236}">
                <a16:creationId xmlns:a16="http://schemas.microsoft.com/office/drawing/2014/main" id="{CF1EC5FD-EED4-2E4E-A82C-C2FA1010FAAF}"/>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6" name="Slide Number Placeholder ">
            <a:extLst>
              <a:ext uri="{FF2B5EF4-FFF2-40B4-BE49-F238E27FC236}">
                <a16:creationId xmlns:a16="http://schemas.microsoft.com/office/drawing/2014/main" id="{0B9BBAA9-91E1-31DB-25E6-02A496218CB3}"/>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5</a:t>
            </a:fld>
            <a:endParaRPr lang="en-US" dirty="0"/>
          </a:p>
        </p:txBody>
      </p:sp>
      <p:sp>
        <p:nvSpPr>
          <p:cNvPr id="10" name="Text Placeholder 9">
            <a:extLst>
              <a:ext uri="{FF2B5EF4-FFF2-40B4-BE49-F238E27FC236}">
                <a16:creationId xmlns:a16="http://schemas.microsoft.com/office/drawing/2014/main" id="{9E80F972-D302-7F5E-DDB5-0A22A1C728BD}"/>
              </a:ext>
            </a:extLst>
          </p:cNvPr>
          <p:cNvSpPr>
            <a:spLocks noGrp="1"/>
          </p:cNvSpPr>
          <p:nvPr>
            <p:ph type="body" sz="quarter" idx="19"/>
          </p:nvPr>
        </p:nvSpPr>
        <p:spPr>
          <a:xfrm>
            <a:off x="654228" y="1731376"/>
            <a:ext cx="10370191" cy="4285376"/>
          </a:xfrm>
        </p:spPr>
        <p:txBody>
          <a:bodyPr>
            <a:normAutofit fontScale="70000" lnSpcReduction="20000"/>
          </a:bodyPr>
          <a:lstStyle/>
          <a:p>
            <a:pPr marL="514350" indent="-514350">
              <a:lnSpc>
                <a:spcPct val="150000"/>
              </a:lnSpc>
              <a:buFont typeface="+mj-lt"/>
              <a:buAutoNum type="arabicPeriod"/>
            </a:pPr>
            <a:r>
              <a:rPr lang="en-US" dirty="0">
                <a:solidFill>
                  <a:schemeClr val="tx1"/>
                </a:solidFill>
              </a:rPr>
              <a:t>How to navigate in Qualtrics</a:t>
            </a:r>
          </a:p>
          <a:p>
            <a:pPr marL="514350" indent="-514350">
              <a:lnSpc>
                <a:spcPct val="150000"/>
              </a:lnSpc>
              <a:buFont typeface="+mj-lt"/>
              <a:buAutoNum type="arabicPeriod"/>
            </a:pPr>
            <a:r>
              <a:rPr lang="en-US" dirty="0">
                <a:solidFill>
                  <a:schemeClr val="tx1"/>
                </a:solidFill>
              </a:rPr>
              <a:t>How to design a survey</a:t>
            </a:r>
          </a:p>
          <a:p>
            <a:pPr marL="742950" lvl="1" indent="-514350">
              <a:lnSpc>
                <a:spcPct val="150000"/>
              </a:lnSpc>
              <a:buFont typeface="+mj-lt"/>
              <a:buAutoNum type="arabicPeriod"/>
            </a:pPr>
            <a:r>
              <a:rPr lang="en-US" dirty="0">
                <a:solidFill>
                  <a:schemeClr val="tx1"/>
                </a:solidFill>
              </a:rPr>
              <a:t>Types of questions</a:t>
            </a:r>
          </a:p>
          <a:p>
            <a:pPr marL="742950" lvl="1" indent="-514350">
              <a:lnSpc>
                <a:spcPct val="150000"/>
              </a:lnSpc>
              <a:buFont typeface="+mj-lt"/>
              <a:buAutoNum type="arabicPeriod"/>
            </a:pPr>
            <a:r>
              <a:rPr lang="en-US" dirty="0">
                <a:solidFill>
                  <a:schemeClr val="tx1"/>
                </a:solidFill>
              </a:rPr>
              <a:t>Survey flow</a:t>
            </a:r>
          </a:p>
          <a:p>
            <a:pPr marL="742950" lvl="1" indent="-514350">
              <a:lnSpc>
                <a:spcPct val="150000"/>
              </a:lnSpc>
              <a:buFont typeface="+mj-lt"/>
              <a:buAutoNum type="arabicPeriod"/>
            </a:pPr>
            <a:r>
              <a:rPr lang="en-US" dirty="0">
                <a:solidFill>
                  <a:schemeClr val="tx1"/>
                </a:solidFill>
              </a:rPr>
              <a:t>Survey logic</a:t>
            </a:r>
          </a:p>
          <a:p>
            <a:pPr marL="742950" lvl="1" indent="-514350">
              <a:lnSpc>
                <a:spcPct val="150000"/>
              </a:lnSpc>
              <a:buFont typeface="+mj-lt"/>
              <a:buAutoNum type="arabicPeriod"/>
            </a:pPr>
            <a:r>
              <a:rPr lang="en-US" dirty="0">
                <a:solidFill>
                  <a:schemeClr val="tx1"/>
                </a:solidFill>
              </a:rPr>
              <a:t>Getting informed consent and preventing spam</a:t>
            </a:r>
          </a:p>
          <a:p>
            <a:pPr marL="742950" lvl="1" indent="-514350">
              <a:lnSpc>
                <a:spcPct val="150000"/>
              </a:lnSpc>
              <a:buFont typeface="+mj-lt"/>
              <a:buAutoNum type="arabicPeriod"/>
            </a:pPr>
            <a:r>
              <a:rPr lang="en-US" dirty="0"/>
              <a:t>Make your survey accessible</a:t>
            </a:r>
          </a:p>
          <a:p>
            <a:pPr marL="742950" lvl="1" indent="-514350">
              <a:lnSpc>
                <a:spcPct val="150000"/>
              </a:lnSpc>
              <a:buFont typeface="+mj-lt"/>
              <a:buAutoNum type="arabicPeriod"/>
            </a:pPr>
            <a:r>
              <a:rPr lang="en-US" dirty="0"/>
              <a:t>Personalize your survey</a:t>
            </a:r>
          </a:p>
          <a:p>
            <a:pPr marL="514350" indent="-514350">
              <a:lnSpc>
                <a:spcPct val="150000"/>
              </a:lnSpc>
              <a:buFont typeface="+mj-lt"/>
              <a:buAutoNum type="arabicPeriod"/>
            </a:pPr>
            <a:r>
              <a:rPr lang="en-US" dirty="0">
                <a:solidFill>
                  <a:schemeClr val="tx1"/>
                </a:solidFill>
              </a:rPr>
              <a:t>How to distribute a survey</a:t>
            </a:r>
          </a:p>
          <a:p>
            <a:pPr marL="514350" indent="-514350">
              <a:lnSpc>
                <a:spcPct val="150000"/>
              </a:lnSpc>
              <a:buFont typeface="+mj-lt"/>
              <a:buAutoNum type="arabicPeriod"/>
            </a:pPr>
            <a:r>
              <a:rPr lang="en-US" dirty="0">
                <a:solidFill>
                  <a:schemeClr val="tx1"/>
                </a:solidFill>
              </a:rPr>
              <a:t>How to view/export your survey responses</a:t>
            </a:r>
          </a:p>
        </p:txBody>
      </p:sp>
    </p:spTree>
    <p:extLst>
      <p:ext uri="{BB962C8B-B14F-4D97-AF65-F5344CB8AC3E}">
        <p14:creationId xmlns:p14="http://schemas.microsoft.com/office/powerpoint/2010/main" val="613708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EE9DE-18F0-22E5-80AE-A9BDAE0B97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3948CF1-74C2-3905-77A7-656F833CF249}"/>
              </a:ext>
            </a:extLst>
          </p:cNvPr>
          <p:cNvSpPr>
            <a:spLocks noGrp="1"/>
          </p:cNvSpPr>
          <p:nvPr>
            <p:ph type="title" idx="4294967295"/>
          </p:nvPr>
        </p:nvSpPr>
        <p:spPr>
          <a:xfrm>
            <a:off x="3006725" y="2665413"/>
            <a:ext cx="6178550" cy="763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000" b="0" i="0" u="none" strike="noStrike" kern="1200" cap="none" spc="0" normalizeH="0" baseline="0" noProof="0" dirty="0">
                <a:ln>
                  <a:noFill/>
                </a:ln>
                <a:solidFill>
                  <a:schemeClr val="tx2"/>
                </a:solidFill>
                <a:effectLst/>
                <a:uLnTx/>
                <a:uFillTx/>
                <a:latin typeface="+mj-lt"/>
                <a:ea typeface="+mn-ea"/>
                <a:cs typeface="+mn-cs"/>
              </a:rPr>
              <a:t>Designing your Survey:</a:t>
            </a:r>
            <a:br>
              <a:rPr kumimoji="0" lang="en-US" sz="3000" b="0" i="0" u="none" strike="noStrike" kern="1200" cap="none" spc="0" normalizeH="0" baseline="0" noProof="0" dirty="0">
                <a:ln>
                  <a:noFill/>
                </a:ln>
                <a:solidFill>
                  <a:schemeClr val="tx2"/>
                </a:solidFill>
                <a:effectLst/>
                <a:uLnTx/>
                <a:uFillTx/>
                <a:latin typeface="+mj-lt"/>
                <a:ea typeface="+mn-ea"/>
                <a:cs typeface="+mn-cs"/>
              </a:rPr>
            </a:br>
            <a:br>
              <a:rPr kumimoji="0" lang="en-US" sz="3000" b="0" i="0" u="none" strike="noStrike" kern="1200" cap="none" spc="0" normalizeH="0" baseline="0" noProof="0" dirty="0">
                <a:ln>
                  <a:noFill/>
                </a:ln>
                <a:solidFill>
                  <a:schemeClr val="tx2"/>
                </a:solidFill>
                <a:effectLst/>
                <a:uLnTx/>
                <a:uFillTx/>
                <a:latin typeface="+mj-lt"/>
                <a:ea typeface="+mn-ea"/>
                <a:cs typeface="+mn-cs"/>
              </a:rPr>
            </a:br>
            <a:r>
              <a:rPr kumimoji="0" lang="en-US" sz="3000" b="0" i="0" u="none" strike="noStrike" kern="1200" cap="none" spc="0" normalizeH="0" baseline="0" noProof="0" dirty="0">
                <a:ln>
                  <a:noFill/>
                </a:ln>
                <a:solidFill>
                  <a:schemeClr val="tx2"/>
                </a:solidFill>
                <a:effectLst/>
                <a:uLnTx/>
                <a:uFillTx/>
                <a:latin typeface="+mj-lt"/>
                <a:ea typeface="+mn-ea"/>
                <a:cs typeface="+mn-cs"/>
              </a:rPr>
              <a:t>Survey Logic</a:t>
            </a:r>
          </a:p>
        </p:txBody>
      </p:sp>
      <p:sp>
        <p:nvSpPr>
          <p:cNvPr id="6" name="Text Placeholder 5">
            <a:extLst>
              <a:ext uri="{FF2B5EF4-FFF2-40B4-BE49-F238E27FC236}">
                <a16:creationId xmlns:a16="http://schemas.microsoft.com/office/drawing/2014/main" id="{BE781FF3-B3E1-5914-DAFD-BF30D1C1C5EB}"/>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7" name="Slide Number Placeholder 6">
            <a:extLst>
              <a:ext uri="{FF2B5EF4-FFF2-40B4-BE49-F238E27FC236}">
                <a16:creationId xmlns:a16="http://schemas.microsoft.com/office/drawing/2014/main" id="{58796735-86C6-DD0A-7D53-97972529F4E9}"/>
              </a:ext>
              <a:ext uri="{C183D7F6-B498-43B3-948B-1728B52AA6E4}">
                <adec:decorative xmlns:adec="http://schemas.microsoft.com/office/drawing/2017/decorative" val="1"/>
              </a:ext>
            </a:extLst>
          </p:cNvPr>
          <p:cNvSpPr>
            <a:spLocks noGrp="1"/>
          </p:cNvSpPr>
          <p:nvPr>
            <p:ph type="sldNum" sz="quarter" idx="23"/>
          </p:nvPr>
        </p:nvSpPr>
        <p:spPr/>
        <p:txBody>
          <a:bodyPr/>
          <a:lstStyle/>
          <a:p>
            <a:fld id="{B0FD7414-5980-47D3-8184-86AD5D3DB244}" type="slidenum">
              <a:rPr lang="en-US" smtClean="0"/>
              <a:t>50</a:t>
            </a:fld>
            <a:endParaRPr lang="en-US"/>
          </a:p>
        </p:txBody>
      </p:sp>
    </p:spTree>
    <p:extLst>
      <p:ext uri="{BB962C8B-B14F-4D97-AF65-F5344CB8AC3E}">
        <p14:creationId xmlns:p14="http://schemas.microsoft.com/office/powerpoint/2010/main" val="34542787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313FE4-B8EA-D7E2-1C65-411A88DC1E3B}"/>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Skip Logic (1)</a:t>
            </a:r>
          </a:p>
        </p:txBody>
      </p:sp>
      <p:grpSp>
        <p:nvGrpSpPr>
          <p:cNvPr id="6" name="Group 5" descr="Survey builder highlighting skip logic in the question editing pane">
            <a:extLst>
              <a:ext uri="{FF2B5EF4-FFF2-40B4-BE49-F238E27FC236}">
                <a16:creationId xmlns:a16="http://schemas.microsoft.com/office/drawing/2014/main" id="{9A2F3EF1-27BA-0D56-0457-10937E510AF0}"/>
              </a:ext>
            </a:extLst>
          </p:cNvPr>
          <p:cNvGrpSpPr/>
          <p:nvPr/>
        </p:nvGrpSpPr>
        <p:grpSpPr>
          <a:xfrm>
            <a:off x="2154580" y="1535987"/>
            <a:ext cx="7369485" cy="3786025"/>
            <a:chOff x="2154580" y="1535987"/>
            <a:chExt cx="7369485" cy="3786025"/>
          </a:xfrm>
        </p:grpSpPr>
        <p:pic>
          <p:nvPicPr>
            <p:cNvPr id="7" name="Picture 6">
              <a:extLst>
                <a:ext uri="{FF2B5EF4-FFF2-40B4-BE49-F238E27FC236}">
                  <a16:creationId xmlns:a16="http://schemas.microsoft.com/office/drawing/2014/main" id="{35EDCA9B-A0F1-056A-A123-26501593AF8A}"/>
                </a:ext>
              </a:extLst>
            </p:cNvPr>
            <p:cNvPicPr>
              <a:picLocks noChangeAspect="1"/>
            </p:cNvPicPr>
            <p:nvPr/>
          </p:nvPicPr>
          <p:blipFill rotWithShape="1">
            <a:blip r:embed="rId2"/>
            <a:srcRect r="44181"/>
            <a:stretch/>
          </p:blipFill>
          <p:spPr>
            <a:xfrm>
              <a:off x="2154580" y="1535987"/>
              <a:ext cx="7369485" cy="3786025"/>
            </a:xfrm>
            <a:prstGeom prst="rect">
              <a:avLst/>
            </a:prstGeom>
          </p:spPr>
        </p:pic>
        <p:sp>
          <p:nvSpPr>
            <p:cNvPr id="3" name="Oval 2">
              <a:extLst>
                <a:ext uri="{FF2B5EF4-FFF2-40B4-BE49-F238E27FC236}">
                  <a16:creationId xmlns:a16="http://schemas.microsoft.com/office/drawing/2014/main" id="{602BD613-C0E1-514C-CE1D-8E3EB130FA88}"/>
                </a:ext>
              </a:extLst>
            </p:cNvPr>
            <p:cNvSpPr/>
            <p:nvPr/>
          </p:nvSpPr>
          <p:spPr>
            <a:xfrm>
              <a:off x="2355774" y="3648455"/>
              <a:ext cx="1932762" cy="640081"/>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
        <p:nvSpPr>
          <p:cNvPr id="4" name="Text Placeholder 3">
            <a:extLst>
              <a:ext uri="{FF2B5EF4-FFF2-40B4-BE49-F238E27FC236}">
                <a16:creationId xmlns:a16="http://schemas.microsoft.com/office/drawing/2014/main" id="{ED4A462D-80EE-EDEC-EB77-60378D5B47BD}"/>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2D01160F-C0A1-8710-15D9-F686B5C89DAD}"/>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51</a:t>
            </a:fld>
            <a:endParaRPr lang="en-US" dirty="0"/>
          </a:p>
        </p:txBody>
      </p:sp>
    </p:spTree>
    <p:extLst>
      <p:ext uri="{BB962C8B-B14F-4D97-AF65-F5344CB8AC3E}">
        <p14:creationId xmlns:p14="http://schemas.microsoft.com/office/powerpoint/2010/main" val="38805059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313FE4-B8EA-D7E2-1C65-411A88DC1E3B}"/>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Skip Logic (2)</a:t>
            </a:r>
          </a:p>
        </p:txBody>
      </p:sp>
      <p:sp>
        <p:nvSpPr>
          <p:cNvPr id="4" name="Text Placeholder 3">
            <a:extLst>
              <a:ext uri="{FF2B5EF4-FFF2-40B4-BE49-F238E27FC236}">
                <a16:creationId xmlns:a16="http://schemas.microsoft.com/office/drawing/2014/main" id="{ED4A462D-80EE-EDEC-EB77-60378D5B47BD}"/>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2D01160F-C0A1-8710-15D9-F686B5C89DAD}"/>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52</a:t>
            </a:fld>
            <a:endParaRPr lang="en-US" dirty="0"/>
          </a:p>
        </p:txBody>
      </p:sp>
      <p:pic>
        <p:nvPicPr>
          <p:cNvPr id="14" name="Picture 13" descr="Skip logic popup">
            <a:extLst>
              <a:ext uri="{FF2B5EF4-FFF2-40B4-BE49-F238E27FC236}">
                <a16:creationId xmlns:a16="http://schemas.microsoft.com/office/drawing/2014/main" id="{8A8C8D7C-D1C2-8C6D-58DD-C5803112D9FB}"/>
              </a:ext>
            </a:extLst>
          </p:cNvPr>
          <p:cNvPicPr>
            <a:picLocks noChangeAspect="1"/>
          </p:cNvPicPr>
          <p:nvPr/>
        </p:nvPicPr>
        <p:blipFill>
          <a:blip r:embed="rId2"/>
          <a:stretch>
            <a:fillRect/>
          </a:stretch>
        </p:blipFill>
        <p:spPr>
          <a:xfrm>
            <a:off x="1215639" y="2106529"/>
            <a:ext cx="6337306" cy="2644941"/>
          </a:xfrm>
          <a:prstGeom prst="rect">
            <a:avLst/>
          </a:prstGeom>
        </p:spPr>
      </p:pic>
      <p:sp>
        <p:nvSpPr>
          <p:cNvPr id="20" name="TextBox 19">
            <a:extLst>
              <a:ext uri="{FF2B5EF4-FFF2-40B4-BE49-F238E27FC236}">
                <a16:creationId xmlns:a16="http://schemas.microsoft.com/office/drawing/2014/main" id="{0CA746B8-8E1F-CE3F-CA5B-E4F0A3115636}"/>
              </a:ext>
            </a:extLst>
          </p:cNvPr>
          <p:cNvSpPr txBox="1"/>
          <p:nvPr/>
        </p:nvSpPr>
        <p:spPr>
          <a:xfrm>
            <a:off x="8385048" y="2448892"/>
            <a:ext cx="3401568" cy="1323439"/>
          </a:xfrm>
          <a:prstGeom prst="rect">
            <a:avLst/>
          </a:prstGeom>
          <a:noFill/>
        </p:spPr>
        <p:txBody>
          <a:bodyPr wrap="square" rtlCol="0">
            <a:spAutoFit/>
          </a:bodyPr>
          <a:lstStyle/>
          <a:p>
            <a:r>
              <a:rPr lang="en-US" sz="2000" dirty="0"/>
              <a:t>You can skip to:</a:t>
            </a:r>
          </a:p>
          <a:p>
            <a:pPr marL="342900" indent="-342900">
              <a:buFont typeface="Arial" panose="020B0604020202020204" pitchFamily="34" charset="0"/>
              <a:buChar char="•"/>
            </a:pPr>
            <a:r>
              <a:rPr lang="en-US" sz="2000" dirty="0"/>
              <a:t>a particular question</a:t>
            </a:r>
          </a:p>
          <a:p>
            <a:pPr marL="342900" indent="-342900">
              <a:buFont typeface="Arial" panose="020B0604020202020204" pitchFamily="34" charset="0"/>
              <a:buChar char="•"/>
            </a:pPr>
            <a:r>
              <a:rPr lang="en-US" sz="2000" dirty="0"/>
              <a:t>the end of the block</a:t>
            </a:r>
          </a:p>
          <a:p>
            <a:pPr marL="342900" indent="-342900">
              <a:buFont typeface="Arial" panose="020B0604020202020204" pitchFamily="34" charset="0"/>
              <a:buChar char="•"/>
            </a:pPr>
            <a:r>
              <a:rPr lang="en-US" sz="2000" dirty="0"/>
              <a:t>or the end of the survey</a:t>
            </a:r>
            <a:endParaRPr lang="en-US" sz="2000" b="1" dirty="0"/>
          </a:p>
        </p:txBody>
      </p:sp>
    </p:spTree>
    <p:extLst>
      <p:ext uri="{BB962C8B-B14F-4D97-AF65-F5344CB8AC3E}">
        <p14:creationId xmlns:p14="http://schemas.microsoft.com/office/powerpoint/2010/main" val="12100647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EE443E-1D04-2ECA-151E-84DC81C1E406}"/>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Display Logic (1)</a:t>
            </a:r>
          </a:p>
        </p:txBody>
      </p:sp>
      <p:sp>
        <p:nvSpPr>
          <p:cNvPr id="4" name="Text Placeholder 3">
            <a:extLst>
              <a:ext uri="{FF2B5EF4-FFF2-40B4-BE49-F238E27FC236}">
                <a16:creationId xmlns:a16="http://schemas.microsoft.com/office/drawing/2014/main" id="{6826E34E-D46F-D613-885B-319301D0D127}"/>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8A15DB35-E0B9-C419-7676-4119C1163BF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53</a:t>
            </a:fld>
            <a:endParaRPr lang="en-US" dirty="0"/>
          </a:p>
        </p:txBody>
      </p:sp>
      <p:grpSp>
        <p:nvGrpSpPr>
          <p:cNvPr id="12" name="Group 11" descr="Survey editor highlighting display logic in the question editing pane">
            <a:extLst>
              <a:ext uri="{FF2B5EF4-FFF2-40B4-BE49-F238E27FC236}">
                <a16:creationId xmlns:a16="http://schemas.microsoft.com/office/drawing/2014/main" id="{3FAF9BC5-91A1-BBCC-F6C0-142ABCA43979}"/>
              </a:ext>
            </a:extLst>
          </p:cNvPr>
          <p:cNvGrpSpPr/>
          <p:nvPr/>
        </p:nvGrpSpPr>
        <p:grpSpPr>
          <a:xfrm>
            <a:off x="2880360" y="1462291"/>
            <a:ext cx="6135459" cy="4628360"/>
            <a:chOff x="2880360" y="1462291"/>
            <a:chExt cx="6135459" cy="4628360"/>
          </a:xfrm>
        </p:grpSpPr>
        <p:pic>
          <p:nvPicPr>
            <p:cNvPr id="10" name="Picture 9">
              <a:extLst>
                <a:ext uri="{FF2B5EF4-FFF2-40B4-BE49-F238E27FC236}">
                  <a16:creationId xmlns:a16="http://schemas.microsoft.com/office/drawing/2014/main" id="{FBB57372-F82E-5B66-73FA-4E445FFC2E60}"/>
                </a:ext>
              </a:extLst>
            </p:cNvPr>
            <p:cNvPicPr>
              <a:picLocks noChangeAspect="1"/>
            </p:cNvPicPr>
            <p:nvPr/>
          </p:nvPicPr>
          <p:blipFill>
            <a:blip r:embed="rId2"/>
            <a:stretch>
              <a:fillRect/>
            </a:stretch>
          </p:blipFill>
          <p:spPr>
            <a:xfrm>
              <a:off x="3176180" y="1462291"/>
              <a:ext cx="5839639" cy="4628360"/>
            </a:xfrm>
            <a:prstGeom prst="rect">
              <a:avLst/>
            </a:prstGeom>
          </p:spPr>
        </p:pic>
        <p:sp>
          <p:nvSpPr>
            <p:cNvPr id="11" name="Oval 10">
              <a:extLst>
                <a:ext uri="{FF2B5EF4-FFF2-40B4-BE49-F238E27FC236}">
                  <a16:creationId xmlns:a16="http://schemas.microsoft.com/office/drawing/2014/main" id="{76B9E660-5E0C-D85C-2AD0-63846B1A6CF3}"/>
                </a:ext>
              </a:extLst>
            </p:cNvPr>
            <p:cNvSpPr/>
            <p:nvPr/>
          </p:nvSpPr>
          <p:spPr>
            <a:xfrm>
              <a:off x="2880360" y="3968495"/>
              <a:ext cx="1801368" cy="493777"/>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Tree>
    <p:extLst>
      <p:ext uri="{BB962C8B-B14F-4D97-AF65-F5344CB8AC3E}">
        <p14:creationId xmlns:p14="http://schemas.microsoft.com/office/powerpoint/2010/main" val="27464611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EE443E-1D04-2ECA-151E-84DC81C1E406}"/>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Display Logic (2)</a:t>
            </a:r>
          </a:p>
        </p:txBody>
      </p:sp>
      <p:sp>
        <p:nvSpPr>
          <p:cNvPr id="4" name="Text Placeholder 3">
            <a:extLst>
              <a:ext uri="{FF2B5EF4-FFF2-40B4-BE49-F238E27FC236}">
                <a16:creationId xmlns:a16="http://schemas.microsoft.com/office/drawing/2014/main" id="{6826E34E-D46F-D613-885B-319301D0D127}"/>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8A15DB35-E0B9-C419-7676-4119C1163BF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54</a:t>
            </a:fld>
            <a:endParaRPr lang="en-US" dirty="0"/>
          </a:p>
        </p:txBody>
      </p:sp>
      <p:grpSp>
        <p:nvGrpSpPr>
          <p:cNvPr id="16" name="Group 15" descr="Display logic popup highlighting the conditions for the logic and the option to display the question &quot;in page&quot;">
            <a:extLst>
              <a:ext uri="{FF2B5EF4-FFF2-40B4-BE49-F238E27FC236}">
                <a16:creationId xmlns:a16="http://schemas.microsoft.com/office/drawing/2014/main" id="{DD3F9219-00D2-2D85-39C2-41F01A4D347B}"/>
              </a:ext>
            </a:extLst>
          </p:cNvPr>
          <p:cNvGrpSpPr/>
          <p:nvPr/>
        </p:nvGrpSpPr>
        <p:grpSpPr>
          <a:xfrm>
            <a:off x="1258494" y="2108987"/>
            <a:ext cx="9424096" cy="2643899"/>
            <a:chOff x="1258494" y="2108987"/>
            <a:chExt cx="9424096" cy="2643899"/>
          </a:xfrm>
        </p:grpSpPr>
        <p:pic>
          <p:nvPicPr>
            <p:cNvPr id="10" name="Picture 9">
              <a:extLst>
                <a:ext uri="{FF2B5EF4-FFF2-40B4-BE49-F238E27FC236}">
                  <a16:creationId xmlns:a16="http://schemas.microsoft.com/office/drawing/2014/main" id="{10FCED9F-6C17-031A-2F52-0CAC0A3D2A9E}"/>
                </a:ext>
              </a:extLst>
            </p:cNvPr>
            <p:cNvPicPr>
              <a:picLocks noChangeAspect="1"/>
            </p:cNvPicPr>
            <p:nvPr/>
          </p:nvPicPr>
          <p:blipFill>
            <a:blip r:embed="rId2"/>
            <a:stretch>
              <a:fillRect/>
            </a:stretch>
          </p:blipFill>
          <p:spPr>
            <a:xfrm>
              <a:off x="1509410" y="2108987"/>
              <a:ext cx="9173180" cy="2643899"/>
            </a:xfrm>
            <a:prstGeom prst="rect">
              <a:avLst/>
            </a:prstGeom>
          </p:spPr>
        </p:pic>
        <p:sp>
          <p:nvSpPr>
            <p:cNvPr id="11" name="Oval 10">
              <a:extLst>
                <a:ext uri="{FF2B5EF4-FFF2-40B4-BE49-F238E27FC236}">
                  <a16:creationId xmlns:a16="http://schemas.microsoft.com/office/drawing/2014/main" id="{EFEFB7BB-6FF6-31A6-76C6-3C2D611BA337}"/>
                </a:ext>
              </a:extLst>
            </p:cNvPr>
            <p:cNvSpPr/>
            <p:nvPr/>
          </p:nvSpPr>
          <p:spPr>
            <a:xfrm>
              <a:off x="1258494" y="4032503"/>
              <a:ext cx="1521282" cy="640081"/>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sp>
          <p:nvSpPr>
            <p:cNvPr id="12" name="Oval 11">
              <a:extLst>
                <a:ext uri="{FF2B5EF4-FFF2-40B4-BE49-F238E27FC236}">
                  <a16:creationId xmlns:a16="http://schemas.microsoft.com/office/drawing/2014/main" id="{CF84C055-F066-5A0B-75D9-24818B28864F}"/>
                </a:ext>
              </a:extLst>
            </p:cNvPr>
            <p:cNvSpPr/>
            <p:nvPr/>
          </p:nvSpPr>
          <p:spPr>
            <a:xfrm>
              <a:off x="1596822" y="3271905"/>
              <a:ext cx="5526354" cy="513711"/>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Tree>
    <p:extLst>
      <p:ext uri="{BB962C8B-B14F-4D97-AF65-F5344CB8AC3E}">
        <p14:creationId xmlns:p14="http://schemas.microsoft.com/office/powerpoint/2010/main" val="29470019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9EC4A6-94ED-FA8C-B0EE-B4DF1240E41A}"/>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Deleting Questions</a:t>
            </a:r>
          </a:p>
        </p:txBody>
      </p:sp>
      <p:sp>
        <p:nvSpPr>
          <p:cNvPr id="5" name="Department/Unit name Placeholder">
            <a:extLst>
              <a:ext uri="{FF2B5EF4-FFF2-40B4-BE49-F238E27FC236}">
                <a16:creationId xmlns:a16="http://schemas.microsoft.com/office/drawing/2014/main" id="{CF1EC5FD-EED4-2E4E-A82C-C2FA1010FAAF}"/>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6" name="Slide Number Placeholder ">
            <a:extLst>
              <a:ext uri="{FF2B5EF4-FFF2-40B4-BE49-F238E27FC236}">
                <a16:creationId xmlns:a16="http://schemas.microsoft.com/office/drawing/2014/main" id="{0B9BBAA9-91E1-31DB-25E6-02A496218CB3}"/>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55</a:t>
            </a:fld>
            <a:endParaRPr lang="en-US" dirty="0"/>
          </a:p>
        </p:txBody>
      </p:sp>
      <p:sp>
        <p:nvSpPr>
          <p:cNvPr id="10" name="Text Placeholder 9">
            <a:extLst>
              <a:ext uri="{FF2B5EF4-FFF2-40B4-BE49-F238E27FC236}">
                <a16:creationId xmlns:a16="http://schemas.microsoft.com/office/drawing/2014/main" id="{9E80F972-D302-7F5E-DDB5-0A22A1C728BD}"/>
              </a:ext>
            </a:extLst>
          </p:cNvPr>
          <p:cNvSpPr>
            <a:spLocks noGrp="1"/>
          </p:cNvSpPr>
          <p:nvPr>
            <p:ph type="body" sz="quarter" idx="19"/>
          </p:nvPr>
        </p:nvSpPr>
        <p:spPr>
          <a:xfrm>
            <a:off x="654228" y="1731376"/>
            <a:ext cx="10370191" cy="3840367"/>
          </a:xfrm>
        </p:spPr>
        <p:txBody>
          <a:bodyPr>
            <a:normAutofit/>
          </a:bodyPr>
          <a:lstStyle/>
          <a:p>
            <a:pPr>
              <a:lnSpc>
                <a:spcPct val="150000"/>
              </a:lnSpc>
            </a:pPr>
            <a:r>
              <a:rPr lang="en-US" dirty="0">
                <a:solidFill>
                  <a:schemeClr val="tx1"/>
                </a:solidFill>
              </a:rPr>
              <a:t>When you delete a question, it moves to the </a:t>
            </a:r>
            <a:r>
              <a:rPr lang="en-US" b="1" dirty="0">
                <a:solidFill>
                  <a:schemeClr val="tx1"/>
                </a:solidFill>
              </a:rPr>
              <a:t>Trash </a:t>
            </a:r>
            <a:r>
              <a:rPr lang="en-US" dirty="0">
                <a:solidFill>
                  <a:schemeClr val="tx1"/>
                </a:solidFill>
              </a:rPr>
              <a:t>at the bottom of the page</a:t>
            </a:r>
          </a:p>
          <a:p>
            <a:pPr lvl="1">
              <a:lnSpc>
                <a:spcPct val="150000"/>
              </a:lnSpc>
            </a:pPr>
            <a:r>
              <a:rPr lang="en-US" dirty="0"/>
              <a:t>While it is in the trash, it will not appear in Qualtrics reports or data exports</a:t>
            </a:r>
            <a:endParaRPr lang="en-US" dirty="0">
              <a:solidFill>
                <a:schemeClr val="tx1"/>
              </a:solidFill>
            </a:endParaRPr>
          </a:p>
          <a:p>
            <a:pPr>
              <a:lnSpc>
                <a:spcPct val="150000"/>
              </a:lnSpc>
            </a:pPr>
            <a:r>
              <a:rPr lang="en-US" dirty="0">
                <a:solidFill>
                  <a:schemeClr val="tx1"/>
                </a:solidFill>
              </a:rPr>
              <a:t>From the trash, you can restore it or delete it forever</a:t>
            </a:r>
          </a:p>
          <a:p>
            <a:pPr lvl="1">
              <a:lnSpc>
                <a:spcPct val="150000"/>
              </a:lnSpc>
            </a:pPr>
            <a:r>
              <a:rPr lang="en-US" dirty="0"/>
              <a:t>If you delete it forever, any responses to it will be deleted as well</a:t>
            </a:r>
            <a:endParaRPr lang="en-US" dirty="0">
              <a:solidFill>
                <a:schemeClr val="tx1"/>
              </a:solidFill>
            </a:endParaRPr>
          </a:p>
        </p:txBody>
      </p:sp>
    </p:spTree>
    <p:extLst>
      <p:ext uri="{BB962C8B-B14F-4D97-AF65-F5344CB8AC3E}">
        <p14:creationId xmlns:p14="http://schemas.microsoft.com/office/powerpoint/2010/main" val="13018093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3C76FB3-6F0E-B89E-8DBD-60785CAE2913}"/>
              </a:ext>
            </a:extLst>
          </p:cNvPr>
          <p:cNvSpPr>
            <a:spLocks noGrp="1"/>
          </p:cNvSpPr>
          <p:nvPr>
            <p:ph type="title"/>
          </p:nvPr>
        </p:nvSpPr>
        <p:spPr/>
        <p:txBody>
          <a:bodyPr>
            <a:noAutofit/>
          </a:bodyPr>
          <a:lstStyle/>
          <a:p>
            <a:r>
              <a:rPr lang="en-US" sz="4800" dirty="0"/>
              <a:t>Informed consent and preventing spam</a:t>
            </a:r>
          </a:p>
        </p:txBody>
      </p:sp>
      <p:sp>
        <p:nvSpPr>
          <p:cNvPr id="9" name="Text Placeholder 8">
            <a:extLst>
              <a:ext uri="{FF2B5EF4-FFF2-40B4-BE49-F238E27FC236}">
                <a16:creationId xmlns:a16="http://schemas.microsoft.com/office/drawing/2014/main" id="{88B7D2F1-369E-1CF5-4CAC-CAFCDAA9D2C5}"/>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2" name="Slide Number Placeholder">
            <a:extLst>
              <a:ext uri="{FF2B5EF4-FFF2-40B4-BE49-F238E27FC236}">
                <a16:creationId xmlns:a16="http://schemas.microsoft.com/office/drawing/2014/main" id="{807E95D5-36C3-1644-88FD-410BC0A7F237}"/>
              </a:ext>
              <a:ext uri="{C183D7F6-B498-43B3-948B-1728B52AA6E4}">
                <adec:decorative xmlns:adec="http://schemas.microsoft.com/office/drawing/2017/decorative" val="1"/>
              </a:ext>
            </a:extLst>
          </p:cNvPr>
          <p:cNvSpPr txBox="1">
            <a:spLocks/>
          </p:cNvSpPr>
          <p:nvPr/>
        </p:nvSpPr>
        <p:spPr>
          <a:xfrm>
            <a:off x="8610600" y="6356350"/>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134D44-37F0-44A1-8A08-E9432A030C07}" type="slidenum">
              <a:rPr lang="en-US" sz="1200" b="1" smtClean="0">
                <a:solidFill>
                  <a:schemeClr val="bg1"/>
                </a:solidFill>
              </a:rPr>
              <a:pPr algn="r"/>
              <a:t>56</a:t>
            </a:fld>
            <a:endParaRPr lang="en-US" sz="1200" b="1" dirty="0">
              <a:solidFill>
                <a:schemeClr val="bg1"/>
              </a:solidFill>
            </a:endParaRPr>
          </a:p>
        </p:txBody>
      </p:sp>
    </p:spTree>
    <p:extLst>
      <p:ext uri="{BB962C8B-B14F-4D97-AF65-F5344CB8AC3E}">
        <p14:creationId xmlns:p14="http://schemas.microsoft.com/office/powerpoint/2010/main" val="21209379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72F6169-626E-A191-7C26-DC4D17554BE9}"/>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Human Subjects Research &amp; Consent</a:t>
            </a:r>
          </a:p>
        </p:txBody>
      </p:sp>
      <p:sp>
        <p:nvSpPr>
          <p:cNvPr id="7" name="Text Placeholder 6">
            <a:extLst>
              <a:ext uri="{FF2B5EF4-FFF2-40B4-BE49-F238E27FC236}">
                <a16:creationId xmlns:a16="http://schemas.microsoft.com/office/drawing/2014/main" id="{32BABA73-ECDD-5472-9701-2BA5BA552AEF}"/>
              </a:ext>
            </a:extLst>
          </p:cNvPr>
          <p:cNvSpPr>
            <a:spLocks noGrp="1"/>
          </p:cNvSpPr>
          <p:nvPr>
            <p:ph type="body" sz="quarter" idx="21"/>
          </p:nvPr>
        </p:nvSpPr>
        <p:spPr/>
        <p:txBody>
          <a:bodyPr>
            <a:normAutofit fontScale="92500"/>
          </a:bodyPr>
          <a:lstStyle/>
          <a:p>
            <a:r>
              <a:rPr lang="en-US" dirty="0">
                <a:solidFill>
                  <a:schemeClr val="tx1"/>
                </a:solidFill>
                <a:latin typeface="+mn-lt"/>
              </a:rPr>
              <a:t>Be mindful when collecting </a:t>
            </a:r>
            <a:r>
              <a:rPr lang="en-US" b="1" dirty="0">
                <a:solidFill>
                  <a:schemeClr val="tx1"/>
                </a:solidFill>
                <a:latin typeface="+mn-lt"/>
              </a:rPr>
              <a:t>personally identifiable information.</a:t>
            </a:r>
            <a:endParaRPr lang="en-US" dirty="0">
              <a:solidFill>
                <a:schemeClr val="tx1"/>
              </a:solidFill>
              <a:latin typeface="+mn-lt"/>
            </a:endParaRPr>
          </a:p>
          <a:p>
            <a:pPr lvl="1"/>
            <a:r>
              <a:rPr lang="en-US" dirty="0"/>
              <a:t>What information do you need to collect?</a:t>
            </a:r>
          </a:p>
          <a:p>
            <a:pPr lvl="1"/>
            <a:r>
              <a:rPr lang="en-US" dirty="0">
                <a:latin typeface="+mn-lt"/>
              </a:rPr>
              <a:t>Who will have access to that information?</a:t>
            </a:r>
          </a:p>
          <a:p>
            <a:endParaRPr lang="en-US" b="1" dirty="0">
              <a:solidFill>
                <a:schemeClr val="tx1"/>
              </a:solidFill>
              <a:latin typeface="+mn-lt"/>
            </a:endParaRPr>
          </a:p>
          <a:p>
            <a:r>
              <a:rPr lang="en-US" dirty="0">
                <a:solidFill>
                  <a:schemeClr val="tx1"/>
                </a:solidFill>
                <a:latin typeface="+mn-lt"/>
              </a:rPr>
              <a:t>If your survey is for </a:t>
            </a:r>
            <a:r>
              <a:rPr lang="en-US" b="1" dirty="0">
                <a:solidFill>
                  <a:schemeClr val="tx1"/>
                </a:solidFill>
                <a:latin typeface="+mn-lt"/>
              </a:rPr>
              <a:t>research</a:t>
            </a:r>
            <a:r>
              <a:rPr lang="en-US" dirty="0">
                <a:solidFill>
                  <a:schemeClr val="tx1"/>
                </a:solidFill>
                <a:latin typeface="+mn-lt"/>
              </a:rPr>
              <a:t>, IRB protocol will likely apply</a:t>
            </a:r>
            <a:endParaRPr lang="en-US" b="1" dirty="0">
              <a:solidFill>
                <a:schemeClr val="tx1"/>
              </a:solidFill>
              <a:latin typeface="+mn-lt"/>
            </a:endParaRPr>
          </a:p>
          <a:p>
            <a:endParaRPr lang="en-US" dirty="0">
              <a:solidFill>
                <a:schemeClr val="tx1"/>
              </a:solidFill>
              <a:latin typeface="+mn-lt"/>
            </a:endParaRPr>
          </a:p>
          <a:p>
            <a:r>
              <a:rPr lang="en-US" dirty="0">
                <a:solidFill>
                  <a:schemeClr val="tx1"/>
                </a:solidFill>
                <a:latin typeface="+mn-lt"/>
              </a:rPr>
              <a:t>For research that involves </a:t>
            </a:r>
            <a:r>
              <a:rPr lang="en-US" b="1" dirty="0">
                <a:solidFill>
                  <a:schemeClr val="tx1"/>
                </a:solidFill>
                <a:latin typeface="+mn-lt"/>
              </a:rPr>
              <a:t>participants located outside the US</a:t>
            </a:r>
            <a:r>
              <a:rPr lang="en-US" dirty="0">
                <a:solidFill>
                  <a:schemeClr val="tx1"/>
                </a:solidFill>
                <a:latin typeface="+mn-lt"/>
              </a:rPr>
              <a:t>, check with the </a:t>
            </a:r>
            <a:r>
              <a:rPr lang="en-US" dirty="0">
                <a:latin typeface="+mn-lt"/>
                <a:hlinkClick r:id="rId2"/>
              </a:rPr>
              <a:t>IRB office </a:t>
            </a:r>
            <a:r>
              <a:rPr lang="en-US" dirty="0">
                <a:solidFill>
                  <a:schemeClr val="tx1"/>
                </a:solidFill>
                <a:latin typeface="+mn-lt"/>
              </a:rPr>
              <a:t>(OPRS) about </a:t>
            </a:r>
            <a:r>
              <a:rPr lang="en-US" dirty="0">
                <a:latin typeface="+mn-lt"/>
                <a:hlinkClick r:id="rId3"/>
              </a:rPr>
              <a:t>GDPR</a:t>
            </a:r>
            <a:r>
              <a:rPr lang="en-US" dirty="0">
                <a:latin typeface="+mn-lt"/>
              </a:rPr>
              <a:t> </a:t>
            </a:r>
            <a:r>
              <a:rPr lang="en-US" dirty="0">
                <a:solidFill>
                  <a:schemeClr val="tx1"/>
                </a:solidFill>
                <a:latin typeface="+mn-lt"/>
              </a:rPr>
              <a:t>and</a:t>
            </a:r>
            <a:r>
              <a:rPr lang="en-US" dirty="0">
                <a:latin typeface="+mn-lt"/>
              </a:rPr>
              <a:t> </a:t>
            </a:r>
            <a:r>
              <a:rPr lang="en-US" dirty="0">
                <a:latin typeface="+mn-lt"/>
                <a:hlinkClick r:id="rId4"/>
              </a:rPr>
              <a:t>PIPL</a:t>
            </a:r>
            <a:r>
              <a:rPr lang="en-US" dirty="0">
                <a:latin typeface="+mn-lt"/>
              </a:rPr>
              <a:t> </a:t>
            </a:r>
            <a:r>
              <a:rPr lang="en-US" dirty="0">
                <a:solidFill>
                  <a:schemeClr val="tx1"/>
                </a:solidFill>
                <a:latin typeface="+mn-lt"/>
              </a:rPr>
              <a:t>regulations</a:t>
            </a:r>
          </a:p>
          <a:p>
            <a:endParaRPr lang="en-US" dirty="0">
              <a:latin typeface="+mn-lt"/>
            </a:endParaRPr>
          </a:p>
        </p:txBody>
      </p:sp>
      <p:sp>
        <p:nvSpPr>
          <p:cNvPr id="5" name="Text Placeholder 4">
            <a:extLst>
              <a:ext uri="{FF2B5EF4-FFF2-40B4-BE49-F238E27FC236}">
                <a16:creationId xmlns:a16="http://schemas.microsoft.com/office/drawing/2014/main" id="{AAAF8AF2-27C7-6FE0-EC44-C88D0EF9D7B6}"/>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4" name="Slide Number Placeholder 3">
            <a:extLst>
              <a:ext uri="{FF2B5EF4-FFF2-40B4-BE49-F238E27FC236}">
                <a16:creationId xmlns:a16="http://schemas.microsoft.com/office/drawing/2014/main" id="{5AACC650-D14F-F8A2-7F91-2BEB08BBDE97}"/>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57</a:t>
            </a:fld>
            <a:endParaRPr lang="en-US" dirty="0"/>
          </a:p>
        </p:txBody>
      </p:sp>
    </p:spTree>
    <p:extLst>
      <p:ext uri="{BB962C8B-B14F-4D97-AF65-F5344CB8AC3E}">
        <p14:creationId xmlns:p14="http://schemas.microsoft.com/office/powerpoint/2010/main" val="5156311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DD96C34-82A1-C40A-D6A8-C4A2A5BF1873}"/>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Fraud and Bot detection</a:t>
            </a:r>
          </a:p>
        </p:txBody>
      </p:sp>
      <p:sp>
        <p:nvSpPr>
          <p:cNvPr id="3" name="Text Placeholder 2">
            <a:extLst>
              <a:ext uri="{FF2B5EF4-FFF2-40B4-BE49-F238E27FC236}">
                <a16:creationId xmlns:a16="http://schemas.microsoft.com/office/drawing/2014/main" id="{A7A5C5CE-7BF8-36C8-78FD-67DF10D88F5F}"/>
              </a:ext>
            </a:extLst>
          </p:cNvPr>
          <p:cNvSpPr>
            <a:spLocks noGrp="1"/>
          </p:cNvSpPr>
          <p:nvPr>
            <p:ph type="body" sz="quarter" idx="19"/>
          </p:nvPr>
        </p:nvSpPr>
        <p:spPr/>
        <p:txBody>
          <a:bodyPr/>
          <a:lstStyle/>
          <a:p>
            <a:r>
              <a:rPr lang="en-US" dirty="0">
                <a:solidFill>
                  <a:schemeClr val="tx2"/>
                </a:solidFill>
              </a:rPr>
              <a:t>The Issue</a:t>
            </a:r>
          </a:p>
        </p:txBody>
      </p:sp>
      <p:sp>
        <p:nvSpPr>
          <p:cNvPr id="4" name="Text Placeholder 3">
            <a:extLst>
              <a:ext uri="{FF2B5EF4-FFF2-40B4-BE49-F238E27FC236}">
                <a16:creationId xmlns:a16="http://schemas.microsoft.com/office/drawing/2014/main" id="{66223FBC-BB9B-B296-AE62-9F97E11604D0}"/>
              </a:ext>
            </a:extLst>
          </p:cNvPr>
          <p:cNvSpPr>
            <a:spLocks noGrp="1"/>
          </p:cNvSpPr>
          <p:nvPr>
            <p:ph type="body" sz="quarter" idx="22"/>
          </p:nvPr>
        </p:nvSpPr>
        <p:spPr>
          <a:xfrm>
            <a:off x="651081" y="2774949"/>
            <a:ext cx="4876417" cy="3075007"/>
          </a:xfrm>
        </p:spPr>
        <p:txBody>
          <a:bodyPr>
            <a:normAutofit fontScale="92500" lnSpcReduction="10000"/>
          </a:bodyPr>
          <a:lstStyle/>
          <a:p>
            <a:r>
              <a:rPr lang="en-US" sz="2000" dirty="0">
                <a:solidFill>
                  <a:schemeClr val="tx1"/>
                </a:solidFill>
                <a:latin typeface="+mn-lt"/>
              </a:rPr>
              <a:t>If your survey is publicly distributed, it’s possible that people will submit thousands of fake responses</a:t>
            </a:r>
          </a:p>
          <a:p>
            <a:endParaRPr lang="en-US" sz="2000" dirty="0">
              <a:solidFill>
                <a:schemeClr val="tx1"/>
              </a:solidFill>
              <a:latin typeface="+mn-lt"/>
            </a:endParaRPr>
          </a:p>
          <a:p>
            <a:r>
              <a:rPr lang="en-US" sz="2000" dirty="0">
                <a:solidFill>
                  <a:schemeClr val="tx1"/>
                </a:solidFill>
                <a:latin typeface="+mn-lt"/>
              </a:rPr>
              <a:t>The chance for fraud increases </a:t>
            </a:r>
            <a:r>
              <a:rPr lang="en-US" sz="2000" i="1" dirty="0">
                <a:solidFill>
                  <a:schemeClr val="tx1"/>
                </a:solidFill>
                <a:latin typeface="+mn-lt"/>
              </a:rPr>
              <a:t>drastically</a:t>
            </a:r>
            <a:r>
              <a:rPr lang="en-US" sz="2000" dirty="0">
                <a:solidFill>
                  <a:schemeClr val="tx1"/>
                </a:solidFill>
                <a:latin typeface="+mn-lt"/>
              </a:rPr>
              <a:t> if you offer money to respondents</a:t>
            </a:r>
          </a:p>
          <a:p>
            <a:endParaRPr lang="en-US" sz="2000" dirty="0">
              <a:solidFill>
                <a:schemeClr val="tx1"/>
              </a:solidFill>
              <a:latin typeface="+mn-lt"/>
            </a:endParaRPr>
          </a:p>
          <a:p>
            <a:r>
              <a:rPr lang="en-US" sz="2000" dirty="0">
                <a:solidFill>
                  <a:schemeClr val="tx1"/>
                </a:solidFill>
                <a:latin typeface="+mn-lt"/>
              </a:rPr>
              <a:t>AI-generated responses can be extremely hard to detect; in the worst scenario, you may have to throw out all the data you collected</a:t>
            </a:r>
            <a:endParaRPr lang="en-US" sz="2000" b="1" dirty="0">
              <a:solidFill>
                <a:schemeClr val="tx1"/>
              </a:solidFill>
              <a:latin typeface="+mn-lt"/>
            </a:endParaRPr>
          </a:p>
          <a:p>
            <a:endParaRPr lang="en-US" dirty="0"/>
          </a:p>
        </p:txBody>
      </p:sp>
      <p:sp>
        <p:nvSpPr>
          <p:cNvPr id="5" name="Text Placeholder 4">
            <a:extLst>
              <a:ext uri="{FF2B5EF4-FFF2-40B4-BE49-F238E27FC236}">
                <a16:creationId xmlns:a16="http://schemas.microsoft.com/office/drawing/2014/main" id="{936E7114-B0B5-DD89-879B-E9170A0681E0}"/>
              </a:ext>
            </a:extLst>
          </p:cNvPr>
          <p:cNvSpPr>
            <a:spLocks noGrp="1"/>
          </p:cNvSpPr>
          <p:nvPr>
            <p:ph type="body" sz="quarter" idx="21"/>
          </p:nvPr>
        </p:nvSpPr>
        <p:spPr/>
        <p:txBody>
          <a:bodyPr/>
          <a:lstStyle/>
          <a:p>
            <a:r>
              <a:rPr lang="en-US" dirty="0"/>
              <a:t>Preventative Measures</a:t>
            </a:r>
          </a:p>
        </p:txBody>
      </p:sp>
      <p:sp>
        <p:nvSpPr>
          <p:cNvPr id="6" name="Text Placeholder 5">
            <a:extLst>
              <a:ext uri="{FF2B5EF4-FFF2-40B4-BE49-F238E27FC236}">
                <a16:creationId xmlns:a16="http://schemas.microsoft.com/office/drawing/2014/main" id="{8E14430F-9D42-CD8D-0CAB-5F2C1BAE98A8}"/>
              </a:ext>
            </a:extLst>
          </p:cNvPr>
          <p:cNvSpPr>
            <a:spLocks noGrp="1"/>
          </p:cNvSpPr>
          <p:nvPr>
            <p:ph type="body" sz="quarter" idx="23"/>
          </p:nvPr>
        </p:nvSpPr>
        <p:spPr>
          <a:xfrm>
            <a:off x="6144359" y="2769818"/>
            <a:ext cx="4876417" cy="3241955"/>
          </a:xfrm>
        </p:spPr>
        <p:txBody>
          <a:bodyPr>
            <a:normAutofit/>
          </a:bodyPr>
          <a:lstStyle/>
          <a:p>
            <a:r>
              <a:rPr lang="en-US" dirty="0"/>
              <a:t>Go to </a:t>
            </a:r>
            <a:r>
              <a:rPr lang="en-US" b="1" dirty="0"/>
              <a:t>Survey Options &gt; Security</a:t>
            </a:r>
            <a:endParaRPr lang="en-US" dirty="0"/>
          </a:p>
          <a:p>
            <a:pPr lvl="1"/>
            <a:r>
              <a:rPr lang="en-US" dirty="0"/>
              <a:t>Turn on </a:t>
            </a:r>
            <a:r>
              <a:rPr lang="en-US" b="1" dirty="0"/>
              <a:t>Bot detection </a:t>
            </a:r>
            <a:r>
              <a:rPr lang="en-US" dirty="0"/>
              <a:t> </a:t>
            </a:r>
          </a:p>
          <a:p>
            <a:pPr lvl="1"/>
            <a:r>
              <a:rPr lang="en-US" dirty="0"/>
              <a:t>Turn on </a:t>
            </a:r>
            <a:r>
              <a:rPr lang="en-US" b="1" dirty="0"/>
              <a:t>Security scan monitor</a:t>
            </a:r>
            <a:endParaRPr lang="en-US" dirty="0"/>
          </a:p>
          <a:p>
            <a:pPr lvl="1"/>
            <a:endParaRPr lang="en-US" dirty="0"/>
          </a:p>
          <a:p>
            <a:r>
              <a:rPr lang="en-US" dirty="0"/>
              <a:t>Depending on your needs, you can change other settings</a:t>
            </a:r>
          </a:p>
          <a:p>
            <a:pPr lvl="1"/>
            <a:r>
              <a:rPr lang="en-US" dirty="0"/>
              <a:t>Add a referral website URL</a:t>
            </a:r>
          </a:p>
          <a:p>
            <a:pPr lvl="1"/>
            <a:r>
              <a:rPr lang="en-US" dirty="0"/>
              <a:t>Prevent or flag multiple submissions</a:t>
            </a:r>
          </a:p>
          <a:p>
            <a:pPr lvl="1"/>
            <a:r>
              <a:rPr lang="en-US" dirty="0"/>
              <a:t>Shibboleth authentication</a:t>
            </a:r>
          </a:p>
          <a:p>
            <a:pPr lvl="1"/>
            <a:r>
              <a:rPr lang="en-US" dirty="0"/>
              <a:t>Password protection</a:t>
            </a:r>
          </a:p>
          <a:p>
            <a:pPr lvl="1"/>
            <a:r>
              <a:rPr lang="en-US" dirty="0"/>
              <a:t>Etc.</a:t>
            </a:r>
          </a:p>
        </p:txBody>
      </p:sp>
      <p:sp>
        <p:nvSpPr>
          <p:cNvPr id="8" name="Text Placeholder 4">
            <a:extLst>
              <a:ext uri="{FF2B5EF4-FFF2-40B4-BE49-F238E27FC236}">
                <a16:creationId xmlns:a16="http://schemas.microsoft.com/office/drawing/2014/main" id="{199656EA-CBE6-155A-4C62-4465CF2AF509}"/>
              </a:ext>
              <a:ext uri="{C183D7F6-B498-43B3-948B-1728B52AA6E4}">
                <adec:decorative xmlns:adec="http://schemas.microsoft.com/office/drawing/2017/decorative" val="1"/>
              </a:ext>
            </a:extLst>
          </p:cNvPr>
          <p:cNvSpPr txBox="1">
            <a:spLocks/>
          </p:cNvSpPr>
          <p:nvPr/>
        </p:nvSpPr>
        <p:spPr>
          <a:xfrm>
            <a:off x="457200" y="6356350"/>
            <a:ext cx="8153400" cy="36512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Center for Innovation in Teaching &amp; Learning (CITL)</a:t>
            </a:r>
            <a:endParaRPr lang="en-US" dirty="0"/>
          </a:p>
        </p:txBody>
      </p:sp>
      <p:sp>
        <p:nvSpPr>
          <p:cNvPr id="9" name="Slide Number Placeholder 3">
            <a:extLst>
              <a:ext uri="{FF2B5EF4-FFF2-40B4-BE49-F238E27FC236}">
                <a16:creationId xmlns:a16="http://schemas.microsoft.com/office/drawing/2014/main" id="{A0A84BD5-FCDA-CCD6-3EEB-D4474F692DF2}"/>
              </a:ext>
              <a:ext uri="{C183D7F6-B498-43B3-948B-1728B52AA6E4}">
                <adec:decorative xmlns:adec="http://schemas.microsoft.com/office/drawing/2017/decorative" val="1"/>
              </a:ext>
            </a:extLst>
          </p:cNvPr>
          <p:cNvSpPr>
            <a:spLocks noGrp="1"/>
          </p:cNvSpPr>
          <p:nvPr>
            <p:ph type="sldNum" sz="quarter" idx="17"/>
          </p:nvPr>
        </p:nvSpPr>
        <p:spPr>
          <a:xfrm>
            <a:off x="8610600" y="6356350"/>
            <a:ext cx="2743200" cy="365125"/>
          </a:xfrm>
        </p:spPr>
        <p:txBody>
          <a:bodyPr/>
          <a:lstStyle/>
          <a:p>
            <a:fld id="{86134D44-37F0-44A1-8A08-E9432A030C07}" type="slidenum">
              <a:rPr lang="en-US" smtClean="0"/>
              <a:pPr/>
              <a:t>58</a:t>
            </a:fld>
            <a:endParaRPr lang="en-US" dirty="0"/>
          </a:p>
        </p:txBody>
      </p:sp>
    </p:spTree>
    <p:extLst>
      <p:ext uri="{BB962C8B-B14F-4D97-AF65-F5344CB8AC3E}">
        <p14:creationId xmlns:p14="http://schemas.microsoft.com/office/powerpoint/2010/main" val="821525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uiExpand="1"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BBCD03-5E76-37B0-731F-A252D2D60A85}"/>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IP Address collection</a:t>
            </a:r>
          </a:p>
        </p:txBody>
      </p:sp>
      <p:pic>
        <p:nvPicPr>
          <p:cNvPr id="7" name="Picture 6" descr="To anonymize responses, go to Survey Options and under Security, toggle on the Anonymize Responses setting">
            <a:extLst>
              <a:ext uri="{FF2B5EF4-FFF2-40B4-BE49-F238E27FC236}">
                <a16:creationId xmlns:a16="http://schemas.microsoft.com/office/drawing/2014/main" id="{63117162-7CCE-9E31-4326-CD7BC5151040}"/>
              </a:ext>
            </a:extLst>
          </p:cNvPr>
          <p:cNvPicPr>
            <a:picLocks noChangeAspect="1"/>
          </p:cNvPicPr>
          <p:nvPr/>
        </p:nvPicPr>
        <p:blipFill rotWithShape="1">
          <a:blip r:embed="rId2"/>
          <a:srcRect t="5534"/>
          <a:stretch/>
        </p:blipFill>
        <p:spPr>
          <a:xfrm>
            <a:off x="957374" y="1466850"/>
            <a:ext cx="4421450" cy="4530999"/>
          </a:xfrm>
          <a:prstGeom prst="rect">
            <a:avLst/>
          </a:prstGeom>
          <a:ln>
            <a:solidFill>
              <a:schemeClr val="tx1">
                <a:lumMod val="75000"/>
                <a:lumOff val="25000"/>
              </a:schemeClr>
            </a:solidFill>
          </a:ln>
        </p:spPr>
      </p:pic>
      <p:sp>
        <p:nvSpPr>
          <p:cNvPr id="3" name="Text Placeholder 2">
            <a:extLst>
              <a:ext uri="{FF2B5EF4-FFF2-40B4-BE49-F238E27FC236}">
                <a16:creationId xmlns:a16="http://schemas.microsoft.com/office/drawing/2014/main" id="{E25D9CE7-14AA-D020-0133-BC2219DF2E49}"/>
              </a:ext>
            </a:extLst>
          </p:cNvPr>
          <p:cNvSpPr>
            <a:spLocks noGrp="1"/>
          </p:cNvSpPr>
          <p:nvPr>
            <p:ph type="body" sz="quarter" idx="21"/>
          </p:nvPr>
        </p:nvSpPr>
        <p:spPr>
          <a:xfrm>
            <a:off x="6481481" y="1466849"/>
            <a:ext cx="4620409" cy="4530999"/>
          </a:xfrm>
        </p:spPr>
        <p:txBody>
          <a:bodyPr>
            <a:normAutofit fontScale="85000" lnSpcReduction="20000"/>
          </a:bodyPr>
          <a:lstStyle/>
          <a:p>
            <a:r>
              <a:rPr lang="en-US" sz="2400" dirty="0">
                <a:solidFill>
                  <a:schemeClr val="tx1"/>
                </a:solidFill>
                <a:latin typeface="+mn-lt"/>
              </a:rPr>
              <a:t>Qualtrics collects respondents’ </a:t>
            </a:r>
            <a:r>
              <a:rPr lang="en-US" sz="2400" b="1" dirty="0">
                <a:solidFill>
                  <a:schemeClr val="tx1"/>
                </a:solidFill>
                <a:latin typeface="+mn-lt"/>
              </a:rPr>
              <a:t>locations</a:t>
            </a:r>
            <a:r>
              <a:rPr lang="en-US" sz="2400" dirty="0">
                <a:solidFill>
                  <a:schemeClr val="tx1"/>
                </a:solidFill>
                <a:latin typeface="+mn-lt"/>
              </a:rPr>
              <a:t> and </a:t>
            </a:r>
            <a:r>
              <a:rPr lang="en-US" sz="2400" b="1" dirty="0">
                <a:solidFill>
                  <a:schemeClr val="tx1"/>
                </a:solidFill>
                <a:latin typeface="+mn-lt"/>
              </a:rPr>
              <a:t>IP addresses </a:t>
            </a:r>
            <a:r>
              <a:rPr lang="en-US" sz="2400" dirty="0">
                <a:solidFill>
                  <a:schemeClr val="tx1"/>
                </a:solidFill>
                <a:latin typeface="+mn-lt"/>
              </a:rPr>
              <a:t>by default.</a:t>
            </a:r>
          </a:p>
          <a:p>
            <a:endParaRPr lang="en-US" sz="2400" dirty="0">
              <a:solidFill>
                <a:schemeClr val="tx1"/>
              </a:solidFill>
              <a:latin typeface="+mn-lt"/>
            </a:endParaRPr>
          </a:p>
          <a:p>
            <a:r>
              <a:rPr lang="en-US" sz="2400" dirty="0">
                <a:solidFill>
                  <a:schemeClr val="tx1"/>
                </a:solidFill>
                <a:latin typeface="+mn-lt"/>
              </a:rPr>
              <a:t>Often, you can tell respondents their responses are </a:t>
            </a:r>
            <a:r>
              <a:rPr lang="en-US" sz="2400" b="1" dirty="0">
                <a:solidFill>
                  <a:schemeClr val="tx1"/>
                </a:solidFill>
                <a:latin typeface="+mn-lt"/>
              </a:rPr>
              <a:t>confidential</a:t>
            </a:r>
            <a:r>
              <a:rPr lang="en-US" sz="2400" dirty="0">
                <a:solidFill>
                  <a:schemeClr val="tx1"/>
                </a:solidFill>
                <a:latin typeface="+mn-lt"/>
              </a:rPr>
              <a:t> and leave the default settings.</a:t>
            </a:r>
          </a:p>
          <a:p>
            <a:endParaRPr lang="en-US" sz="2400" dirty="0">
              <a:solidFill>
                <a:schemeClr val="tx1"/>
              </a:solidFill>
              <a:latin typeface="+mn-lt"/>
            </a:endParaRPr>
          </a:p>
          <a:p>
            <a:r>
              <a:rPr lang="en-US" sz="2400" dirty="0">
                <a:solidFill>
                  <a:schemeClr val="tx1"/>
                </a:solidFill>
                <a:latin typeface="+mn-lt"/>
              </a:rPr>
              <a:t>To make responses truly anonymous, go to </a:t>
            </a:r>
            <a:r>
              <a:rPr lang="en-US" sz="2400" b="1" dirty="0">
                <a:solidFill>
                  <a:schemeClr val="tx1"/>
                </a:solidFill>
                <a:latin typeface="+mn-lt"/>
              </a:rPr>
              <a:t>Security </a:t>
            </a:r>
            <a:r>
              <a:rPr lang="en-US" sz="2400" dirty="0">
                <a:solidFill>
                  <a:schemeClr val="tx1"/>
                </a:solidFill>
                <a:latin typeface="+mn-lt"/>
              </a:rPr>
              <a:t>under </a:t>
            </a:r>
            <a:r>
              <a:rPr lang="en-US" sz="2400" b="1" dirty="0">
                <a:solidFill>
                  <a:schemeClr val="tx1"/>
                </a:solidFill>
                <a:latin typeface="+mn-lt"/>
              </a:rPr>
              <a:t>Survey Options.</a:t>
            </a:r>
          </a:p>
          <a:p>
            <a:endParaRPr lang="en-US" sz="2400" b="1" dirty="0">
              <a:solidFill>
                <a:schemeClr val="tx1"/>
              </a:solidFill>
              <a:latin typeface="+mn-lt"/>
            </a:endParaRPr>
          </a:p>
          <a:p>
            <a:r>
              <a:rPr lang="en-US" sz="2400" dirty="0">
                <a:solidFill>
                  <a:schemeClr val="tx1"/>
                </a:solidFill>
                <a:latin typeface="+mn-lt"/>
              </a:rPr>
              <a:t>Anonymous surveys cannot be used for </a:t>
            </a:r>
            <a:r>
              <a:rPr lang="en-US" sz="2400" b="1" dirty="0">
                <a:solidFill>
                  <a:schemeClr val="tx1"/>
                </a:solidFill>
                <a:latin typeface="+mn-lt"/>
              </a:rPr>
              <a:t>longitudinal</a:t>
            </a:r>
            <a:r>
              <a:rPr lang="en-US" sz="2400" dirty="0">
                <a:solidFill>
                  <a:schemeClr val="tx1"/>
                </a:solidFill>
                <a:latin typeface="+mn-lt"/>
              </a:rPr>
              <a:t> data collection.</a:t>
            </a:r>
          </a:p>
          <a:p>
            <a:endParaRPr lang="en-US" sz="2400" b="1" dirty="0">
              <a:solidFill>
                <a:schemeClr val="tx1"/>
              </a:solidFill>
              <a:latin typeface="+mn-lt"/>
            </a:endParaRPr>
          </a:p>
          <a:p>
            <a:r>
              <a:rPr lang="en-US" sz="2400" b="1" dirty="0">
                <a:solidFill>
                  <a:schemeClr val="tx1"/>
                </a:solidFill>
                <a:latin typeface="+mn-lt"/>
              </a:rPr>
              <a:t>Note:</a:t>
            </a:r>
            <a:r>
              <a:rPr lang="en-US" sz="2400" dirty="0">
                <a:solidFill>
                  <a:schemeClr val="tx1"/>
                </a:solidFill>
                <a:latin typeface="+mn-lt"/>
              </a:rPr>
              <a:t> This setting is applied to each survey separately.</a:t>
            </a:r>
            <a:endParaRPr lang="en-US" sz="2400" b="1" dirty="0">
              <a:solidFill>
                <a:schemeClr val="tx1"/>
              </a:solidFill>
              <a:latin typeface="+mn-lt"/>
            </a:endParaRPr>
          </a:p>
        </p:txBody>
      </p:sp>
      <p:sp>
        <p:nvSpPr>
          <p:cNvPr id="4" name="Text Placeholder 3">
            <a:extLst>
              <a:ext uri="{FF2B5EF4-FFF2-40B4-BE49-F238E27FC236}">
                <a16:creationId xmlns:a16="http://schemas.microsoft.com/office/drawing/2014/main" id="{42ED2900-92FE-1942-BA1E-77C9982ED931}"/>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FCA6CC82-C79B-B055-9CF6-070205383112}"/>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59</a:t>
            </a:fld>
            <a:endParaRPr lang="en-US" dirty="0"/>
          </a:p>
        </p:txBody>
      </p:sp>
    </p:spTree>
    <p:extLst>
      <p:ext uri="{BB962C8B-B14F-4D97-AF65-F5344CB8AC3E}">
        <p14:creationId xmlns:p14="http://schemas.microsoft.com/office/powerpoint/2010/main" val="2614487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D5231E-3463-858C-9E79-A9FA2C34B3F8}"/>
              </a:ext>
            </a:extLst>
          </p:cNvPr>
          <p:cNvSpPr>
            <a:spLocks noGrp="1"/>
          </p:cNvSpPr>
          <p:nvPr>
            <p:ph type="title" idx="4294967295"/>
          </p:nvPr>
        </p:nvSpPr>
        <p:spPr>
          <a:xfrm>
            <a:off x="3006725" y="2663825"/>
            <a:ext cx="6178550" cy="7651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800" b="0" i="0" u="none" strike="noStrike" kern="1200" cap="none" spc="0" normalizeH="0" baseline="0" noProof="0" dirty="0">
                <a:ln>
                  <a:noFill/>
                </a:ln>
                <a:solidFill>
                  <a:schemeClr val="tx2"/>
                </a:solidFill>
                <a:effectLst/>
                <a:uLnTx/>
                <a:uFillTx/>
                <a:latin typeface="+mj-lt"/>
                <a:ea typeface="+mn-ea"/>
                <a:cs typeface="+mn-cs"/>
              </a:rPr>
              <a:t>What is </a:t>
            </a:r>
            <a:r>
              <a:rPr kumimoji="0" lang="en-US" sz="4800" b="0" i="1" u="none" strike="noStrike" kern="1200" cap="none" spc="0" normalizeH="0" baseline="0" noProof="0" dirty="0">
                <a:ln>
                  <a:noFill/>
                </a:ln>
                <a:solidFill>
                  <a:schemeClr val="tx2"/>
                </a:solidFill>
                <a:effectLst/>
                <a:uLnTx/>
                <a:uFillTx/>
                <a:latin typeface="+mj-lt"/>
                <a:ea typeface="+mn-ea"/>
                <a:cs typeface="+mn-cs"/>
              </a:rPr>
              <a:t>your</a:t>
            </a:r>
            <a:r>
              <a:rPr kumimoji="0" lang="en-US" sz="4800" b="0" u="none" strike="noStrike" kern="1200" cap="none" spc="0" normalizeH="0" baseline="0" noProof="0" dirty="0">
                <a:ln>
                  <a:noFill/>
                </a:ln>
                <a:solidFill>
                  <a:schemeClr val="tx2"/>
                </a:solidFill>
                <a:effectLst/>
                <a:uLnTx/>
                <a:uFillTx/>
                <a:latin typeface="+mj-lt"/>
                <a:ea typeface="+mn-ea"/>
                <a:cs typeface="+mn-cs"/>
              </a:rPr>
              <a:t> goal for today’s workshop?</a:t>
            </a:r>
            <a:endParaRPr kumimoji="0" lang="en-US" sz="4800" b="0" i="0" u="none" strike="noStrike" kern="1200" cap="none" spc="0" normalizeH="0" baseline="0" noProof="0" dirty="0">
              <a:ln>
                <a:noFill/>
              </a:ln>
              <a:solidFill>
                <a:schemeClr val="tx2"/>
              </a:solidFill>
              <a:effectLst/>
              <a:uLnTx/>
              <a:uFillTx/>
              <a:latin typeface="+mj-lt"/>
              <a:ea typeface="+mn-ea"/>
              <a:cs typeface="+mn-cs"/>
            </a:endParaRPr>
          </a:p>
        </p:txBody>
      </p:sp>
      <p:sp>
        <p:nvSpPr>
          <p:cNvPr id="4" name="Text Placeholder 3">
            <a:extLst>
              <a:ext uri="{FF2B5EF4-FFF2-40B4-BE49-F238E27FC236}">
                <a16:creationId xmlns:a16="http://schemas.microsoft.com/office/drawing/2014/main" id="{AA97E069-F471-233C-9E07-2111D5C5400F}"/>
              </a:ext>
              <a:ext uri="{C183D7F6-B498-43B3-948B-1728B52AA6E4}">
                <adec:decorative xmlns:adec="http://schemas.microsoft.com/office/drawing/2017/decorative" val="1"/>
              </a:ext>
            </a:extLst>
          </p:cNvPr>
          <p:cNvSpPr txBox="1">
            <a:spLocks/>
          </p:cNvSpPr>
          <p:nvPr/>
        </p:nvSpPr>
        <p:spPr>
          <a:xfrm>
            <a:off x="457200" y="6356350"/>
            <a:ext cx="8153400" cy="36512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Center for Innovation in Teaching &amp; Learning (CITL)</a:t>
            </a:r>
            <a:endParaRPr lang="en-US" dirty="0"/>
          </a:p>
        </p:txBody>
      </p:sp>
      <p:sp>
        <p:nvSpPr>
          <p:cNvPr id="5" name="Slide Number Placeholder 4">
            <a:extLst>
              <a:ext uri="{FF2B5EF4-FFF2-40B4-BE49-F238E27FC236}">
                <a16:creationId xmlns:a16="http://schemas.microsoft.com/office/drawing/2014/main" id="{B294D28F-FBB2-AFBA-4E3F-D08D52219853}"/>
              </a:ext>
              <a:ext uri="{C183D7F6-B498-43B3-948B-1728B52AA6E4}">
                <adec:decorative xmlns:adec="http://schemas.microsoft.com/office/drawing/2017/decorative" val="1"/>
              </a:ext>
            </a:extLst>
          </p:cNvPr>
          <p:cNvSpPr txBox="1">
            <a:spLocks/>
          </p:cNvSpPr>
          <p:nvPr/>
        </p:nvSpPr>
        <p:spPr>
          <a:xfrm>
            <a:off x="8610600" y="6356350"/>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134D44-37F0-44A1-8A08-E9432A030C07}" type="slidenum">
              <a:rPr lang="en-US" sz="1200" b="1" smtClean="0">
                <a:solidFill>
                  <a:schemeClr val="bg1"/>
                </a:solidFill>
              </a:rPr>
              <a:pPr algn="r"/>
              <a:t>6</a:t>
            </a:fld>
            <a:endParaRPr lang="en-US" b="1" dirty="0">
              <a:solidFill>
                <a:schemeClr val="bg1"/>
              </a:solidFill>
            </a:endParaRPr>
          </a:p>
        </p:txBody>
      </p:sp>
    </p:spTree>
    <p:extLst>
      <p:ext uri="{BB962C8B-B14F-4D97-AF65-F5344CB8AC3E}">
        <p14:creationId xmlns:p14="http://schemas.microsoft.com/office/powerpoint/2010/main" val="36246126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D5231E-3463-858C-9E79-A9FA2C34B3F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5400" b="0" i="0" u="none" strike="noStrike" kern="1200" cap="none" spc="0" normalizeH="0" baseline="0" noProof="0" dirty="0">
                <a:ln>
                  <a:noFill/>
                </a:ln>
                <a:effectLst/>
                <a:uLnTx/>
                <a:uFillTx/>
                <a:latin typeface="+mj-lt"/>
                <a:ea typeface="+mn-ea"/>
                <a:cs typeface="+mn-cs"/>
              </a:rPr>
              <a:t>Accessibility</a:t>
            </a:r>
          </a:p>
        </p:txBody>
      </p:sp>
      <p:sp>
        <p:nvSpPr>
          <p:cNvPr id="5" name="Text Placeholder 3">
            <a:extLst>
              <a:ext uri="{FF2B5EF4-FFF2-40B4-BE49-F238E27FC236}">
                <a16:creationId xmlns:a16="http://schemas.microsoft.com/office/drawing/2014/main" id="{53B798DD-90FC-4A58-2086-A4CC02B796E0}"/>
              </a:ext>
              <a:ext uri="{C183D7F6-B498-43B3-948B-1728B52AA6E4}">
                <adec:decorative xmlns:adec="http://schemas.microsoft.com/office/drawing/2017/decorative" val="1"/>
              </a:ext>
            </a:extLst>
          </p:cNvPr>
          <p:cNvSpPr txBox="1">
            <a:spLocks/>
          </p:cNvSpPr>
          <p:nvPr/>
        </p:nvSpPr>
        <p:spPr>
          <a:xfrm>
            <a:off x="457200" y="6356350"/>
            <a:ext cx="8153400" cy="36512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Center for Innovation in Teaching &amp; Learning (CITL)</a:t>
            </a:r>
            <a:endParaRPr lang="en-US" dirty="0"/>
          </a:p>
        </p:txBody>
      </p:sp>
      <p:sp>
        <p:nvSpPr>
          <p:cNvPr id="7" name="Slide Number Placeholder 4">
            <a:extLst>
              <a:ext uri="{FF2B5EF4-FFF2-40B4-BE49-F238E27FC236}">
                <a16:creationId xmlns:a16="http://schemas.microsoft.com/office/drawing/2014/main" id="{C2EB1281-203F-D1D6-2BCA-841F72790EB8}"/>
              </a:ext>
              <a:ext uri="{C183D7F6-B498-43B3-948B-1728B52AA6E4}">
                <adec:decorative xmlns:adec="http://schemas.microsoft.com/office/drawing/2017/decorative" val="1"/>
              </a:ext>
            </a:extLst>
          </p:cNvPr>
          <p:cNvSpPr txBox="1">
            <a:spLocks/>
          </p:cNvSpPr>
          <p:nvPr/>
        </p:nvSpPr>
        <p:spPr>
          <a:xfrm>
            <a:off x="8610600" y="6356350"/>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134D44-37F0-44A1-8A08-E9432A030C07}" type="slidenum">
              <a:rPr lang="en-US" sz="1200" b="1" smtClean="0">
                <a:solidFill>
                  <a:schemeClr val="bg1"/>
                </a:solidFill>
              </a:rPr>
              <a:pPr algn="r"/>
              <a:t>60</a:t>
            </a:fld>
            <a:endParaRPr lang="en-US" b="1" dirty="0">
              <a:solidFill>
                <a:schemeClr val="bg1"/>
              </a:solidFill>
            </a:endParaRPr>
          </a:p>
        </p:txBody>
      </p:sp>
    </p:spTree>
    <p:extLst>
      <p:ext uri="{BB962C8B-B14F-4D97-AF65-F5344CB8AC3E}">
        <p14:creationId xmlns:p14="http://schemas.microsoft.com/office/powerpoint/2010/main" val="17486293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330FA1-E939-75C8-E455-40A4DEBC64B9}"/>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Accessibility: Main Points </a:t>
            </a:r>
          </a:p>
        </p:txBody>
      </p:sp>
      <p:sp>
        <p:nvSpPr>
          <p:cNvPr id="3" name="Text Placeholder 2">
            <a:extLst>
              <a:ext uri="{FF2B5EF4-FFF2-40B4-BE49-F238E27FC236}">
                <a16:creationId xmlns:a16="http://schemas.microsoft.com/office/drawing/2014/main" id="{E4B06D31-6894-8695-3DF1-1288149997B4}"/>
              </a:ext>
            </a:extLst>
          </p:cNvPr>
          <p:cNvSpPr>
            <a:spLocks noGrp="1"/>
          </p:cNvSpPr>
          <p:nvPr>
            <p:ph type="body" sz="quarter" idx="21"/>
          </p:nvPr>
        </p:nvSpPr>
        <p:spPr>
          <a:xfrm>
            <a:off x="654228" y="1904561"/>
            <a:ext cx="10699572" cy="4130479"/>
          </a:xfrm>
        </p:spPr>
        <p:txBody>
          <a:bodyPr>
            <a:normAutofit/>
          </a:bodyPr>
          <a:lstStyle/>
          <a:p>
            <a:pPr>
              <a:spcAft>
                <a:spcPts val="1800"/>
              </a:spcAft>
            </a:pPr>
            <a:r>
              <a:rPr lang="en-US" dirty="0">
                <a:solidFill>
                  <a:schemeClr val="tx1"/>
                </a:solidFill>
              </a:rPr>
              <a:t>Use the “New survey taking experience”</a:t>
            </a:r>
            <a:br>
              <a:rPr lang="en-US" dirty="0">
                <a:solidFill>
                  <a:schemeClr val="tx1"/>
                </a:solidFill>
              </a:rPr>
            </a:br>
            <a:endParaRPr lang="en-US" dirty="0"/>
          </a:p>
          <a:p>
            <a:pPr>
              <a:spcAft>
                <a:spcPts val="1800"/>
              </a:spcAft>
            </a:pPr>
            <a:r>
              <a:rPr lang="en-US" dirty="0">
                <a:solidFill>
                  <a:schemeClr val="tx1"/>
                </a:solidFill>
                <a:latin typeface="+mn-lt"/>
              </a:rPr>
              <a:t>Images need alt text; audio needs captions</a:t>
            </a:r>
          </a:p>
          <a:p>
            <a:pPr>
              <a:spcAft>
                <a:spcPts val="1800"/>
              </a:spcAft>
            </a:pPr>
            <a:r>
              <a:rPr lang="en-US" dirty="0">
                <a:solidFill>
                  <a:schemeClr val="tx1"/>
                </a:solidFill>
                <a:latin typeface="+mn-lt"/>
              </a:rPr>
              <a:t>Indicate where you use validation</a:t>
            </a:r>
          </a:p>
          <a:p>
            <a:pPr lvl="1">
              <a:spcAft>
                <a:spcPts val="1800"/>
              </a:spcAft>
            </a:pPr>
            <a:r>
              <a:rPr lang="en-US" dirty="0"/>
              <a:t>e.g., “Enter a whole number between 1 and 50”</a:t>
            </a:r>
          </a:p>
          <a:p>
            <a:pPr>
              <a:spcAft>
                <a:spcPts val="1800"/>
              </a:spcAft>
            </a:pPr>
            <a:r>
              <a:rPr lang="en-US" dirty="0">
                <a:solidFill>
                  <a:schemeClr val="tx1"/>
                </a:solidFill>
                <a:latin typeface="+mn-lt"/>
              </a:rPr>
              <a:t>If you modify color or font size, check readability and contrast</a:t>
            </a:r>
          </a:p>
        </p:txBody>
      </p:sp>
      <p:sp>
        <p:nvSpPr>
          <p:cNvPr id="5" name="Text Placeholder 3">
            <a:extLst>
              <a:ext uri="{FF2B5EF4-FFF2-40B4-BE49-F238E27FC236}">
                <a16:creationId xmlns:a16="http://schemas.microsoft.com/office/drawing/2014/main" id="{B5121210-942E-D163-1DE9-67263C8778BB}"/>
              </a:ext>
              <a:ext uri="{C183D7F6-B498-43B3-948B-1728B52AA6E4}">
                <adec:decorative xmlns:adec="http://schemas.microsoft.com/office/drawing/2017/decorative" val="1"/>
              </a:ext>
            </a:extLst>
          </p:cNvPr>
          <p:cNvSpPr>
            <a:spLocks noGrp="1"/>
          </p:cNvSpPr>
          <p:nvPr>
            <p:ph type="body" sz="quarter" idx="15"/>
          </p:nvPr>
        </p:nvSpPr>
        <p:spPr>
          <a:xfrm>
            <a:off x="457200" y="6356350"/>
            <a:ext cx="8153400" cy="365125"/>
          </a:xfrm>
        </p:spPr>
        <p:txBody>
          <a:bodyPr/>
          <a:lstStyle/>
          <a:p>
            <a:r>
              <a:rPr lang="en-US" dirty="0"/>
              <a:t>Center for Innovation in Teaching &amp; Learning (CITL)</a:t>
            </a:r>
          </a:p>
        </p:txBody>
      </p:sp>
      <p:sp>
        <p:nvSpPr>
          <p:cNvPr id="6" name="Slide Number Placeholder 4">
            <a:extLst>
              <a:ext uri="{FF2B5EF4-FFF2-40B4-BE49-F238E27FC236}">
                <a16:creationId xmlns:a16="http://schemas.microsoft.com/office/drawing/2014/main" id="{46F85709-9D0F-58C3-C952-152AE3C49818}"/>
              </a:ext>
              <a:ext uri="{C183D7F6-B498-43B3-948B-1728B52AA6E4}">
                <adec:decorative xmlns:adec="http://schemas.microsoft.com/office/drawing/2017/decorative" val="1"/>
              </a:ext>
            </a:extLst>
          </p:cNvPr>
          <p:cNvSpPr>
            <a:spLocks noGrp="1"/>
          </p:cNvSpPr>
          <p:nvPr>
            <p:ph type="sldNum" sz="quarter" idx="17"/>
          </p:nvPr>
        </p:nvSpPr>
        <p:spPr>
          <a:xfrm>
            <a:off x="8610600" y="6356350"/>
            <a:ext cx="2743200" cy="365125"/>
          </a:xfrm>
        </p:spPr>
        <p:txBody>
          <a:bodyPr/>
          <a:lstStyle/>
          <a:p>
            <a:fld id="{86134D44-37F0-44A1-8A08-E9432A030C07}" type="slidenum">
              <a:rPr lang="en-US" smtClean="0"/>
              <a:pPr/>
              <a:t>61</a:t>
            </a:fld>
            <a:endParaRPr lang="en-US" dirty="0"/>
          </a:p>
        </p:txBody>
      </p:sp>
    </p:spTree>
    <p:extLst>
      <p:ext uri="{BB962C8B-B14F-4D97-AF65-F5344CB8AC3E}">
        <p14:creationId xmlns:p14="http://schemas.microsoft.com/office/powerpoint/2010/main" val="16273806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330FA1-E939-75C8-E455-40A4DEBC64B9}"/>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New Survey Taking Experience</a:t>
            </a:r>
          </a:p>
        </p:txBody>
      </p:sp>
      <p:sp>
        <p:nvSpPr>
          <p:cNvPr id="5" name="Text Placeholder 3">
            <a:extLst>
              <a:ext uri="{FF2B5EF4-FFF2-40B4-BE49-F238E27FC236}">
                <a16:creationId xmlns:a16="http://schemas.microsoft.com/office/drawing/2014/main" id="{B5121210-942E-D163-1DE9-67263C8778BB}"/>
              </a:ext>
              <a:ext uri="{C183D7F6-B498-43B3-948B-1728B52AA6E4}">
                <adec:decorative xmlns:adec="http://schemas.microsoft.com/office/drawing/2017/decorative" val="1"/>
              </a:ext>
            </a:extLst>
          </p:cNvPr>
          <p:cNvSpPr>
            <a:spLocks noGrp="1"/>
          </p:cNvSpPr>
          <p:nvPr>
            <p:ph type="body" sz="quarter" idx="15"/>
          </p:nvPr>
        </p:nvSpPr>
        <p:spPr>
          <a:xfrm>
            <a:off x="457200" y="6356350"/>
            <a:ext cx="8153400" cy="365125"/>
          </a:xfrm>
        </p:spPr>
        <p:txBody>
          <a:bodyPr/>
          <a:lstStyle/>
          <a:p>
            <a:r>
              <a:rPr lang="en-US" dirty="0"/>
              <a:t>Center for Innovation in Teaching &amp; Learning (CITL)</a:t>
            </a:r>
          </a:p>
        </p:txBody>
      </p:sp>
      <p:sp>
        <p:nvSpPr>
          <p:cNvPr id="6" name="Slide Number Placeholder 4">
            <a:extLst>
              <a:ext uri="{FF2B5EF4-FFF2-40B4-BE49-F238E27FC236}">
                <a16:creationId xmlns:a16="http://schemas.microsoft.com/office/drawing/2014/main" id="{46F85709-9D0F-58C3-C952-152AE3C49818}"/>
              </a:ext>
              <a:ext uri="{C183D7F6-B498-43B3-948B-1728B52AA6E4}">
                <adec:decorative xmlns:adec="http://schemas.microsoft.com/office/drawing/2017/decorative" val="1"/>
              </a:ext>
            </a:extLst>
          </p:cNvPr>
          <p:cNvSpPr>
            <a:spLocks noGrp="1"/>
          </p:cNvSpPr>
          <p:nvPr>
            <p:ph type="sldNum" sz="quarter" idx="17"/>
          </p:nvPr>
        </p:nvSpPr>
        <p:spPr>
          <a:xfrm>
            <a:off x="8610600" y="6356350"/>
            <a:ext cx="2743200" cy="365125"/>
          </a:xfrm>
        </p:spPr>
        <p:txBody>
          <a:bodyPr/>
          <a:lstStyle/>
          <a:p>
            <a:fld id="{86134D44-37F0-44A1-8A08-E9432A030C07}" type="slidenum">
              <a:rPr lang="en-US" smtClean="0"/>
              <a:pPr/>
              <a:t>62</a:t>
            </a:fld>
            <a:endParaRPr lang="en-US" dirty="0"/>
          </a:p>
        </p:txBody>
      </p:sp>
      <p:pic>
        <p:nvPicPr>
          <p:cNvPr id="9" name="Picture 8" descr="Enable the New Survey Taking Experience by going to Survey Options, then under the General tab, scrolling to the bottom and toggling the New Survey Taking Experience.">
            <a:extLst>
              <a:ext uri="{FF2B5EF4-FFF2-40B4-BE49-F238E27FC236}">
                <a16:creationId xmlns:a16="http://schemas.microsoft.com/office/drawing/2014/main" id="{FFCF5A23-8411-76FB-C582-074CA1FD3016}"/>
              </a:ext>
            </a:extLst>
          </p:cNvPr>
          <p:cNvPicPr>
            <a:picLocks noChangeAspect="1"/>
          </p:cNvPicPr>
          <p:nvPr/>
        </p:nvPicPr>
        <p:blipFill>
          <a:blip r:embed="rId2"/>
          <a:stretch>
            <a:fillRect/>
          </a:stretch>
        </p:blipFill>
        <p:spPr>
          <a:xfrm>
            <a:off x="1846481" y="1466850"/>
            <a:ext cx="7072573" cy="4582449"/>
          </a:xfrm>
          <a:prstGeom prst="rect">
            <a:avLst/>
          </a:prstGeom>
        </p:spPr>
      </p:pic>
      <p:sp>
        <p:nvSpPr>
          <p:cNvPr id="11" name="TextBox 10">
            <a:extLst>
              <a:ext uri="{FF2B5EF4-FFF2-40B4-BE49-F238E27FC236}">
                <a16:creationId xmlns:a16="http://schemas.microsoft.com/office/drawing/2014/main" id="{DC170452-2C7A-C220-523F-DF83A399573C}"/>
              </a:ext>
            </a:extLst>
          </p:cNvPr>
          <p:cNvSpPr txBox="1"/>
          <p:nvPr/>
        </p:nvSpPr>
        <p:spPr>
          <a:xfrm>
            <a:off x="9341358" y="2459504"/>
            <a:ext cx="2463546" cy="1938992"/>
          </a:xfrm>
          <a:prstGeom prst="rect">
            <a:avLst/>
          </a:prstGeom>
          <a:noFill/>
        </p:spPr>
        <p:txBody>
          <a:bodyPr wrap="square">
            <a:spAutoFit/>
          </a:bodyPr>
          <a:lstStyle/>
          <a:p>
            <a:r>
              <a:rPr lang="en-US" sz="2000" dirty="0"/>
              <a:t>In the future, this may be enabled by default.</a:t>
            </a:r>
          </a:p>
          <a:p>
            <a:endParaRPr lang="en-US" sz="2000" b="1" dirty="0"/>
          </a:p>
          <a:p>
            <a:r>
              <a:rPr lang="en-US" sz="2000" b="1" dirty="0"/>
              <a:t>For now: Enable it for each survey.</a:t>
            </a:r>
          </a:p>
        </p:txBody>
      </p:sp>
    </p:spTree>
    <p:extLst>
      <p:ext uri="{BB962C8B-B14F-4D97-AF65-F5344CB8AC3E}">
        <p14:creationId xmlns:p14="http://schemas.microsoft.com/office/powerpoint/2010/main" val="16713834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C92413-5877-DE0B-018B-1F29A3D656CB}"/>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err="1">
                <a:ln>
                  <a:noFill/>
                </a:ln>
                <a:solidFill>
                  <a:schemeClr val="tx2"/>
                </a:solidFill>
                <a:effectLst/>
                <a:uLnTx/>
                <a:uFillTx/>
                <a:latin typeface="+mj-lt"/>
                <a:ea typeface="+mn-ea"/>
                <a:cs typeface="+mn-cs"/>
              </a:rPr>
              <a:t>ExpertReview</a:t>
            </a:r>
            <a:endParaRPr kumimoji="0" lang="en-US" sz="3200" b="0" i="0" u="none" strike="noStrike" kern="1200" cap="none" spc="0" normalizeH="0" baseline="0" noProof="0" dirty="0">
              <a:ln>
                <a:noFill/>
              </a:ln>
              <a:solidFill>
                <a:schemeClr val="tx2"/>
              </a:solidFill>
              <a:effectLst/>
              <a:uLnTx/>
              <a:uFillTx/>
              <a:latin typeface="+mj-lt"/>
              <a:ea typeface="+mn-ea"/>
              <a:cs typeface="+mn-cs"/>
            </a:endParaRPr>
          </a:p>
        </p:txBody>
      </p:sp>
      <p:pic>
        <p:nvPicPr>
          <p:cNvPr id="9" name="Picture 8" descr="ExpertReview button in the top right corner of the survey builder">
            <a:extLst>
              <a:ext uri="{FF2B5EF4-FFF2-40B4-BE49-F238E27FC236}">
                <a16:creationId xmlns:a16="http://schemas.microsoft.com/office/drawing/2014/main" id="{AD3446B8-DA32-0398-30AA-96058364BC5B}"/>
              </a:ext>
            </a:extLst>
          </p:cNvPr>
          <p:cNvPicPr>
            <a:picLocks noChangeAspect="1"/>
          </p:cNvPicPr>
          <p:nvPr/>
        </p:nvPicPr>
        <p:blipFill rotWithShape="1">
          <a:blip r:embed="rId3"/>
          <a:srcRect l="28965"/>
          <a:stretch/>
        </p:blipFill>
        <p:spPr>
          <a:xfrm>
            <a:off x="652848" y="2203277"/>
            <a:ext cx="5443152" cy="2807032"/>
          </a:xfrm>
          <a:prstGeom prst="rect">
            <a:avLst/>
          </a:prstGeom>
          <a:ln>
            <a:solidFill>
              <a:schemeClr val="tx1">
                <a:lumMod val="75000"/>
                <a:lumOff val="25000"/>
              </a:schemeClr>
            </a:solidFill>
          </a:ln>
        </p:spPr>
      </p:pic>
      <p:sp>
        <p:nvSpPr>
          <p:cNvPr id="5" name="Text Placeholder 4">
            <a:extLst>
              <a:ext uri="{FF2B5EF4-FFF2-40B4-BE49-F238E27FC236}">
                <a16:creationId xmlns:a16="http://schemas.microsoft.com/office/drawing/2014/main" id="{B652AEE5-DAA3-4454-FF8E-01C08512652C}"/>
              </a:ext>
            </a:extLst>
          </p:cNvPr>
          <p:cNvSpPr>
            <a:spLocks noGrp="1"/>
          </p:cNvSpPr>
          <p:nvPr>
            <p:ph type="body" sz="quarter" idx="21"/>
          </p:nvPr>
        </p:nvSpPr>
        <p:spPr>
          <a:xfrm>
            <a:off x="6745043" y="1946716"/>
            <a:ext cx="4987183" cy="3647260"/>
          </a:xfrm>
        </p:spPr>
        <p:txBody>
          <a:bodyPr>
            <a:noAutofit/>
          </a:bodyPr>
          <a:lstStyle/>
          <a:p>
            <a:pPr>
              <a:spcAft>
                <a:spcPts val="1800"/>
              </a:spcAft>
            </a:pPr>
            <a:r>
              <a:rPr lang="en-US" sz="2400" b="1" dirty="0" err="1">
                <a:solidFill>
                  <a:schemeClr val="tx1"/>
                </a:solidFill>
                <a:latin typeface="+mn-lt"/>
              </a:rPr>
              <a:t>ExpertReview</a:t>
            </a:r>
            <a:r>
              <a:rPr lang="en-US" sz="2400" dirty="0">
                <a:solidFill>
                  <a:schemeClr val="tx1"/>
                </a:solidFill>
                <a:latin typeface="+mn-lt"/>
              </a:rPr>
              <a:t> is available for all surveys</a:t>
            </a:r>
          </a:p>
          <a:p>
            <a:pPr>
              <a:spcAft>
                <a:spcPts val="1800"/>
              </a:spcAft>
            </a:pPr>
            <a:r>
              <a:rPr lang="en-US" sz="2400" dirty="0">
                <a:solidFill>
                  <a:schemeClr val="tx1"/>
                </a:solidFill>
                <a:latin typeface="+mn-lt"/>
              </a:rPr>
              <a:t>Includes suggestions about accessibility and more</a:t>
            </a:r>
          </a:p>
          <a:p>
            <a:pPr>
              <a:spcAft>
                <a:spcPts val="1800"/>
              </a:spcAft>
            </a:pPr>
            <a:r>
              <a:rPr lang="en-US" sz="2400" dirty="0">
                <a:solidFill>
                  <a:schemeClr val="tx1"/>
                </a:solidFill>
                <a:latin typeface="+mn-lt"/>
              </a:rPr>
              <a:t>It is not perfect</a:t>
            </a:r>
          </a:p>
        </p:txBody>
      </p:sp>
      <p:sp>
        <p:nvSpPr>
          <p:cNvPr id="4" name="Text Placeholder 3">
            <a:extLst>
              <a:ext uri="{FF2B5EF4-FFF2-40B4-BE49-F238E27FC236}">
                <a16:creationId xmlns:a16="http://schemas.microsoft.com/office/drawing/2014/main" id="{54216228-D4A1-1058-D0EB-AADD8C2FFD2B}"/>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6" name="Slide Number Placeholder 4">
            <a:extLst>
              <a:ext uri="{FF2B5EF4-FFF2-40B4-BE49-F238E27FC236}">
                <a16:creationId xmlns:a16="http://schemas.microsoft.com/office/drawing/2014/main" id="{CAD04F15-0E6E-7837-5160-E00734B2D58E}"/>
              </a:ext>
              <a:ext uri="{C183D7F6-B498-43B3-948B-1728B52AA6E4}">
                <adec:decorative xmlns:adec="http://schemas.microsoft.com/office/drawing/2017/decorative" val="1"/>
              </a:ext>
            </a:extLst>
          </p:cNvPr>
          <p:cNvSpPr>
            <a:spLocks noGrp="1"/>
          </p:cNvSpPr>
          <p:nvPr>
            <p:ph type="sldNum" sz="quarter" idx="17"/>
          </p:nvPr>
        </p:nvSpPr>
        <p:spPr>
          <a:xfrm>
            <a:off x="8610600" y="6356350"/>
            <a:ext cx="2743200" cy="365125"/>
          </a:xfrm>
        </p:spPr>
        <p:txBody>
          <a:bodyPr/>
          <a:lstStyle/>
          <a:p>
            <a:fld id="{86134D44-37F0-44A1-8A08-E9432A030C07}" type="slidenum">
              <a:rPr lang="en-US" smtClean="0"/>
              <a:pPr/>
              <a:t>63</a:t>
            </a:fld>
            <a:endParaRPr lang="en-US" dirty="0"/>
          </a:p>
        </p:txBody>
      </p:sp>
    </p:spTree>
    <p:extLst>
      <p:ext uri="{BB962C8B-B14F-4D97-AF65-F5344CB8AC3E}">
        <p14:creationId xmlns:p14="http://schemas.microsoft.com/office/powerpoint/2010/main" val="20554073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C92413-5877-DE0B-018B-1F29A3D656CB}"/>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Limitations of </a:t>
            </a:r>
            <a:r>
              <a:rPr kumimoji="0" lang="en-US" sz="3200" b="0" i="0" u="none" strike="noStrike" kern="1200" cap="none" spc="0" normalizeH="0" baseline="0" noProof="0" dirty="0" err="1">
                <a:ln>
                  <a:noFill/>
                </a:ln>
                <a:solidFill>
                  <a:schemeClr val="tx2"/>
                </a:solidFill>
                <a:effectLst/>
                <a:uLnTx/>
                <a:uFillTx/>
                <a:latin typeface="+mj-lt"/>
                <a:ea typeface="+mn-ea"/>
                <a:cs typeface="+mn-cs"/>
              </a:rPr>
              <a:t>ExpertReview</a:t>
            </a:r>
            <a:endParaRPr kumimoji="0" lang="en-US" sz="3200" b="0" i="0" u="none" strike="noStrike" kern="1200" cap="none" spc="0" normalizeH="0" baseline="0" noProof="0" dirty="0">
              <a:ln>
                <a:noFill/>
              </a:ln>
              <a:solidFill>
                <a:schemeClr val="tx2"/>
              </a:solidFill>
              <a:effectLst/>
              <a:uLnTx/>
              <a:uFillTx/>
              <a:latin typeface="+mj-lt"/>
              <a:ea typeface="+mn-ea"/>
              <a:cs typeface="+mn-cs"/>
            </a:endParaRPr>
          </a:p>
        </p:txBody>
      </p:sp>
      <p:pic>
        <p:nvPicPr>
          <p:cNvPr id="11" name="Picture 10" descr="Expert Review popup">
            <a:extLst>
              <a:ext uri="{FF2B5EF4-FFF2-40B4-BE49-F238E27FC236}">
                <a16:creationId xmlns:a16="http://schemas.microsoft.com/office/drawing/2014/main" id="{AA78B471-2EE4-CBF0-44EC-C9A9578F8028}"/>
              </a:ext>
            </a:extLst>
          </p:cNvPr>
          <p:cNvPicPr>
            <a:picLocks noChangeAspect="1"/>
          </p:cNvPicPr>
          <p:nvPr/>
        </p:nvPicPr>
        <p:blipFill>
          <a:blip r:embed="rId3"/>
          <a:stretch>
            <a:fillRect/>
          </a:stretch>
        </p:blipFill>
        <p:spPr>
          <a:xfrm>
            <a:off x="705396" y="1863856"/>
            <a:ext cx="5433287" cy="3623634"/>
          </a:xfrm>
          <a:prstGeom prst="rect">
            <a:avLst/>
          </a:prstGeom>
        </p:spPr>
      </p:pic>
      <p:sp>
        <p:nvSpPr>
          <p:cNvPr id="5" name="Text Placeholder 4">
            <a:extLst>
              <a:ext uri="{FF2B5EF4-FFF2-40B4-BE49-F238E27FC236}">
                <a16:creationId xmlns:a16="http://schemas.microsoft.com/office/drawing/2014/main" id="{B652AEE5-DAA3-4454-FF8E-01C08512652C}"/>
              </a:ext>
            </a:extLst>
          </p:cNvPr>
          <p:cNvSpPr>
            <a:spLocks noGrp="1"/>
          </p:cNvSpPr>
          <p:nvPr>
            <p:ph type="body" sz="quarter" idx="21"/>
          </p:nvPr>
        </p:nvSpPr>
        <p:spPr>
          <a:xfrm>
            <a:off x="6745045" y="1984230"/>
            <a:ext cx="4892166" cy="3168683"/>
          </a:xfrm>
        </p:spPr>
        <p:txBody>
          <a:bodyPr>
            <a:normAutofit/>
          </a:bodyPr>
          <a:lstStyle/>
          <a:p>
            <a:pPr>
              <a:spcAft>
                <a:spcPts val="1800"/>
              </a:spcAft>
            </a:pPr>
            <a:r>
              <a:rPr lang="en-US" sz="2200" dirty="0" err="1">
                <a:solidFill>
                  <a:schemeClr val="tx1"/>
                </a:solidFill>
                <a:latin typeface="+mn-lt"/>
              </a:rPr>
              <a:t>ExpertReview</a:t>
            </a:r>
            <a:r>
              <a:rPr lang="en-US" sz="2200" dirty="0">
                <a:solidFill>
                  <a:schemeClr val="tx1"/>
                </a:solidFill>
                <a:latin typeface="+mn-lt"/>
              </a:rPr>
              <a:t> does NOT check</a:t>
            </a:r>
            <a:br>
              <a:rPr lang="en-US" sz="2200" dirty="0">
                <a:solidFill>
                  <a:schemeClr val="tx1"/>
                </a:solidFill>
                <a:latin typeface="+mn-lt"/>
              </a:rPr>
            </a:br>
            <a:r>
              <a:rPr lang="en-US" sz="2200" dirty="0">
                <a:solidFill>
                  <a:schemeClr val="tx1"/>
                </a:solidFill>
                <a:latin typeface="+mn-lt"/>
              </a:rPr>
              <a:t>alt text, color, font size …</a:t>
            </a:r>
          </a:p>
          <a:p>
            <a:pPr>
              <a:spcAft>
                <a:spcPts val="1800"/>
              </a:spcAft>
            </a:pPr>
            <a:r>
              <a:rPr lang="en-US" sz="2200" dirty="0">
                <a:solidFill>
                  <a:schemeClr val="tx1"/>
                </a:solidFill>
                <a:latin typeface="+mn-lt"/>
              </a:rPr>
              <a:t>So, it’s a good start, but you will still have to check some things yourself</a:t>
            </a:r>
          </a:p>
          <a:p>
            <a:pPr>
              <a:spcAft>
                <a:spcPts val="1800"/>
              </a:spcAft>
            </a:pPr>
            <a:r>
              <a:rPr lang="en-US" sz="2200" dirty="0">
                <a:solidFill>
                  <a:schemeClr val="tx1"/>
                </a:solidFill>
                <a:latin typeface="+mn-lt"/>
              </a:rPr>
              <a:t>Remember, you are the final judge of what to include in your survey</a:t>
            </a:r>
          </a:p>
          <a:p>
            <a:pPr>
              <a:spcAft>
                <a:spcPts val="1800"/>
              </a:spcAft>
            </a:pPr>
            <a:endParaRPr lang="en-US" sz="2400" dirty="0">
              <a:solidFill>
                <a:schemeClr val="tx1"/>
              </a:solidFill>
              <a:latin typeface="+mn-lt"/>
            </a:endParaRPr>
          </a:p>
        </p:txBody>
      </p:sp>
      <p:sp>
        <p:nvSpPr>
          <p:cNvPr id="4" name="Text Placeholder 3">
            <a:extLst>
              <a:ext uri="{FF2B5EF4-FFF2-40B4-BE49-F238E27FC236}">
                <a16:creationId xmlns:a16="http://schemas.microsoft.com/office/drawing/2014/main" id="{54216228-D4A1-1058-D0EB-AADD8C2FFD2B}"/>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6" name="Slide Number Placeholder 4">
            <a:extLst>
              <a:ext uri="{FF2B5EF4-FFF2-40B4-BE49-F238E27FC236}">
                <a16:creationId xmlns:a16="http://schemas.microsoft.com/office/drawing/2014/main" id="{CAD04F15-0E6E-7837-5160-E00734B2D58E}"/>
              </a:ext>
              <a:ext uri="{C183D7F6-B498-43B3-948B-1728B52AA6E4}">
                <adec:decorative xmlns:adec="http://schemas.microsoft.com/office/drawing/2017/decorative" val="1"/>
              </a:ext>
            </a:extLst>
          </p:cNvPr>
          <p:cNvSpPr>
            <a:spLocks noGrp="1"/>
          </p:cNvSpPr>
          <p:nvPr>
            <p:ph type="sldNum" sz="quarter" idx="17"/>
          </p:nvPr>
        </p:nvSpPr>
        <p:spPr>
          <a:xfrm>
            <a:off x="8610600" y="6356350"/>
            <a:ext cx="2743200" cy="365125"/>
          </a:xfrm>
        </p:spPr>
        <p:txBody>
          <a:bodyPr/>
          <a:lstStyle/>
          <a:p>
            <a:fld id="{86134D44-37F0-44A1-8A08-E9432A030C07}" type="slidenum">
              <a:rPr lang="en-US" smtClean="0"/>
              <a:pPr/>
              <a:t>64</a:t>
            </a:fld>
            <a:endParaRPr lang="en-US" dirty="0"/>
          </a:p>
        </p:txBody>
      </p:sp>
    </p:spTree>
    <p:extLst>
      <p:ext uri="{BB962C8B-B14F-4D97-AF65-F5344CB8AC3E}">
        <p14:creationId xmlns:p14="http://schemas.microsoft.com/office/powerpoint/2010/main" val="622172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8114D-439F-F7EA-5FE7-DC506D44CBD9}"/>
              </a:ext>
            </a:extLst>
          </p:cNvPr>
          <p:cNvSpPr>
            <a:spLocks noGrp="1"/>
          </p:cNvSpPr>
          <p:nvPr>
            <p:ph type="title"/>
          </p:nvPr>
        </p:nvSpPr>
        <p:spPr/>
        <p:txBody>
          <a:bodyPr/>
          <a:lstStyle/>
          <a:p>
            <a:r>
              <a:rPr lang="en-US" dirty="0"/>
              <a:t>Survey Distribution</a:t>
            </a:r>
          </a:p>
        </p:txBody>
      </p:sp>
      <p:sp>
        <p:nvSpPr>
          <p:cNvPr id="3" name="Text Placeholder 2">
            <a:extLst>
              <a:ext uri="{FF2B5EF4-FFF2-40B4-BE49-F238E27FC236}">
                <a16:creationId xmlns:a16="http://schemas.microsoft.com/office/drawing/2014/main" id="{6A4BAA1C-F814-2855-0FD2-2F100FE39444}"/>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Tree>
    <p:extLst>
      <p:ext uri="{BB962C8B-B14F-4D97-AF65-F5344CB8AC3E}">
        <p14:creationId xmlns:p14="http://schemas.microsoft.com/office/powerpoint/2010/main" val="32937539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3F1B3E-6EC8-2848-8301-6860F16C8572}"/>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Recode values (1)</a:t>
            </a:r>
          </a:p>
        </p:txBody>
      </p:sp>
      <p:grpSp>
        <p:nvGrpSpPr>
          <p:cNvPr id="6" name="Group 5" descr="Question editing pane highlighting the 'Recode values' option">
            <a:extLst>
              <a:ext uri="{FF2B5EF4-FFF2-40B4-BE49-F238E27FC236}">
                <a16:creationId xmlns:a16="http://schemas.microsoft.com/office/drawing/2014/main" id="{AC893848-24D9-F9D1-0FE8-7D58FDDE8D31}"/>
              </a:ext>
            </a:extLst>
          </p:cNvPr>
          <p:cNvGrpSpPr/>
          <p:nvPr/>
        </p:nvGrpSpPr>
        <p:grpSpPr>
          <a:xfrm>
            <a:off x="2227758" y="1467623"/>
            <a:ext cx="2380818" cy="4508084"/>
            <a:chOff x="2227758" y="1467623"/>
            <a:chExt cx="2380818" cy="4508084"/>
          </a:xfrm>
        </p:grpSpPr>
        <p:pic>
          <p:nvPicPr>
            <p:cNvPr id="15" name="Picture 14">
              <a:extLst>
                <a:ext uri="{FF2B5EF4-FFF2-40B4-BE49-F238E27FC236}">
                  <a16:creationId xmlns:a16="http://schemas.microsoft.com/office/drawing/2014/main" id="{FBEA3B4A-C34B-F49E-DF76-65B116B8684D}"/>
                </a:ext>
              </a:extLst>
            </p:cNvPr>
            <p:cNvPicPr>
              <a:picLocks noChangeAspect="1"/>
            </p:cNvPicPr>
            <p:nvPr/>
          </p:nvPicPr>
          <p:blipFill>
            <a:blip r:embed="rId2"/>
            <a:stretch>
              <a:fillRect/>
            </a:stretch>
          </p:blipFill>
          <p:spPr>
            <a:xfrm>
              <a:off x="2299557" y="1467623"/>
              <a:ext cx="2309019" cy="4508084"/>
            </a:xfrm>
            <a:prstGeom prst="rect">
              <a:avLst/>
            </a:prstGeom>
          </p:spPr>
        </p:pic>
        <p:sp>
          <p:nvSpPr>
            <p:cNvPr id="5" name="Oval 4">
              <a:extLst>
                <a:ext uri="{FF2B5EF4-FFF2-40B4-BE49-F238E27FC236}">
                  <a16:creationId xmlns:a16="http://schemas.microsoft.com/office/drawing/2014/main" id="{02C0EFCE-AB9E-BC54-073C-E5CB5A1CB9BB}"/>
                </a:ext>
              </a:extLst>
            </p:cNvPr>
            <p:cNvSpPr/>
            <p:nvPr/>
          </p:nvSpPr>
          <p:spPr>
            <a:xfrm>
              <a:off x="2227758" y="4607624"/>
              <a:ext cx="1521282" cy="640081"/>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
        <p:nvSpPr>
          <p:cNvPr id="4" name="Text Placeholder 3">
            <a:extLst>
              <a:ext uri="{FF2B5EF4-FFF2-40B4-BE49-F238E27FC236}">
                <a16:creationId xmlns:a16="http://schemas.microsoft.com/office/drawing/2014/main" id="{9C4E9A8A-F366-8279-33F7-C317007C17BE}"/>
              </a:ext>
            </a:extLst>
          </p:cNvPr>
          <p:cNvSpPr>
            <a:spLocks noGrp="1"/>
          </p:cNvSpPr>
          <p:nvPr>
            <p:ph type="body" sz="quarter" idx="20"/>
          </p:nvPr>
        </p:nvSpPr>
        <p:spPr>
          <a:xfrm>
            <a:off x="5839323" y="1921191"/>
            <a:ext cx="4868301" cy="3326514"/>
          </a:xfrm>
        </p:spPr>
        <p:txBody>
          <a:bodyPr>
            <a:normAutofit/>
          </a:bodyPr>
          <a:lstStyle/>
          <a:p>
            <a:pPr marL="285750" indent="-285750">
              <a:spcAft>
                <a:spcPts val="1200"/>
              </a:spcAft>
              <a:buFont typeface="Arial" panose="020B0604020202020204" pitchFamily="34" charset="0"/>
              <a:buChar char="•"/>
            </a:pPr>
            <a:r>
              <a:rPr lang="en-US" sz="2200" dirty="0">
                <a:solidFill>
                  <a:schemeClr val="tx1"/>
                </a:solidFill>
              </a:rPr>
              <a:t>Data is saved with </a:t>
            </a:r>
            <a:r>
              <a:rPr lang="en-US" sz="2200" b="1" dirty="0">
                <a:solidFill>
                  <a:schemeClr val="tx1"/>
                </a:solidFill>
              </a:rPr>
              <a:t>Labels </a:t>
            </a:r>
            <a:r>
              <a:rPr lang="en-US" sz="2200" dirty="0">
                <a:solidFill>
                  <a:schemeClr val="tx1"/>
                </a:solidFill>
              </a:rPr>
              <a:t>and</a:t>
            </a:r>
            <a:r>
              <a:rPr lang="en-US" sz="2200" b="1" dirty="0">
                <a:solidFill>
                  <a:schemeClr val="tx1"/>
                </a:solidFill>
              </a:rPr>
              <a:t> Values</a:t>
            </a:r>
          </a:p>
          <a:p>
            <a:pPr lvl="1" indent="0">
              <a:spcAft>
                <a:spcPts val="1200"/>
              </a:spcAft>
              <a:buNone/>
            </a:pPr>
            <a:r>
              <a:rPr lang="en-US" sz="2200" dirty="0"/>
              <a:t>e.g., Freshman = 1</a:t>
            </a:r>
            <a:br>
              <a:rPr lang="en-US" sz="2200" dirty="0"/>
            </a:br>
            <a:r>
              <a:rPr lang="en-US" sz="2200" dirty="0"/>
              <a:t>          Sophomore = 2</a:t>
            </a:r>
            <a:br>
              <a:rPr lang="en-US" sz="2200" dirty="0"/>
            </a:br>
            <a:endParaRPr lang="en-US" sz="2200" dirty="0"/>
          </a:p>
          <a:p>
            <a:pPr marL="342900" indent="-342900">
              <a:spcAft>
                <a:spcPts val="1200"/>
              </a:spcAft>
              <a:buFont typeface="Arial" panose="020B0604020202020204" pitchFamily="34" charset="0"/>
              <a:buChar char="•"/>
            </a:pPr>
            <a:r>
              <a:rPr lang="en-US" sz="2200" dirty="0">
                <a:solidFill>
                  <a:schemeClr val="tx1"/>
                </a:solidFill>
              </a:rPr>
              <a:t>The values may surprise you! </a:t>
            </a:r>
            <a:br>
              <a:rPr lang="en-US" sz="2200" dirty="0">
                <a:solidFill>
                  <a:schemeClr val="tx1"/>
                </a:solidFill>
              </a:rPr>
            </a:br>
            <a:endParaRPr lang="en-US" sz="2200" dirty="0">
              <a:solidFill>
                <a:schemeClr val="tx1"/>
              </a:solidFill>
            </a:endParaRPr>
          </a:p>
          <a:p>
            <a:pPr marL="342900" indent="-342900">
              <a:spcAft>
                <a:spcPts val="1200"/>
              </a:spcAft>
              <a:buFont typeface="Arial" panose="020B0604020202020204" pitchFamily="34" charset="0"/>
              <a:buChar char="•"/>
            </a:pPr>
            <a:r>
              <a:rPr lang="en-US" sz="2200" dirty="0">
                <a:solidFill>
                  <a:schemeClr val="tx1"/>
                </a:solidFill>
              </a:rPr>
              <a:t>Before publishing your survey, check the values</a:t>
            </a:r>
          </a:p>
        </p:txBody>
      </p:sp>
      <p:sp>
        <p:nvSpPr>
          <p:cNvPr id="7" name="Text Placeholder 6">
            <a:extLst>
              <a:ext uri="{FF2B5EF4-FFF2-40B4-BE49-F238E27FC236}">
                <a16:creationId xmlns:a16="http://schemas.microsoft.com/office/drawing/2014/main" id="{D6D4D426-2C23-A5FD-4905-291F15C1E436}"/>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8" name="Slide Number Placeholder 7">
            <a:extLst>
              <a:ext uri="{FF2B5EF4-FFF2-40B4-BE49-F238E27FC236}">
                <a16:creationId xmlns:a16="http://schemas.microsoft.com/office/drawing/2014/main" id="{C4F18769-6FA4-8FB7-4C9C-C9F738606868}"/>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66</a:t>
            </a:fld>
            <a:endParaRPr lang="en-US" dirty="0"/>
          </a:p>
        </p:txBody>
      </p:sp>
    </p:spTree>
    <p:extLst>
      <p:ext uri="{BB962C8B-B14F-4D97-AF65-F5344CB8AC3E}">
        <p14:creationId xmlns:p14="http://schemas.microsoft.com/office/powerpoint/2010/main" val="2381579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3F1B3E-6EC8-2848-8301-6860F16C8572}"/>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Recode values (2)</a:t>
            </a:r>
          </a:p>
        </p:txBody>
      </p:sp>
      <p:sp>
        <p:nvSpPr>
          <p:cNvPr id="7" name="Text Placeholder 6">
            <a:extLst>
              <a:ext uri="{FF2B5EF4-FFF2-40B4-BE49-F238E27FC236}">
                <a16:creationId xmlns:a16="http://schemas.microsoft.com/office/drawing/2014/main" id="{D6D4D426-2C23-A5FD-4905-291F15C1E436}"/>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8" name="Slide Number Placeholder 7">
            <a:extLst>
              <a:ext uri="{FF2B5EF4-FFF2-40B4-BE49-F238E27FC236}">
                <a16:creationId xmlns:a16="http://schemas.microsoft.com/office/drawing/2014/main" id="{C4F18769-6FA4-8FB7-4C9C-C9F738606868}"/>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67</a:t>
            </a:fld>
            <a:endParaRPr lang="en-US" dirty="0"/>
          </a:p>
        </p:txBody>
      </p:sp>
      <p:grpSp>
        <p:nvGrpSpPr>
          <p:cNvPr id="10" name="Group 9" descr="The 'Recode values' popup">
            <a:extLst>
              <a:ext uri="{FF2B5EF4-FFF2-40B4-BE49-F238E27FC236}">
                <a16:creationId xmlns:a16="http://schemas.microsoft.com/office/drawing/2014/main" id="{B6F367F4-AB6A-1803-2443-6624A1935C24}"/>
              </a:ext>
            </a:extLst>
          </p:cNvPr>
          <p:cNvGrpSpPr/>
          <p:nvPr/>
        </p:nvGrpSpPr>
        <p:grpSpPr>
          <a:xfrm>
            <a:off x="4154021" y="1608254"/>
            <a:ext cx="3370603" cy="4114763"/>
            <a:chOff x="4154021" y="1608254"/>
            <a:chExt cx="3370603" cy="4114763"/>
          </a:xfrm>
        </p:grpSpPr>
        <p:pic>
          <p:nvPicPr>
            <p:cNvPr id="17" name="Picture 16">
              <a:extLst>
                <a:ext uri="{FF2B5EF4-FFF2-40B4-BE49-F238E27FC236}">
                  <a16:creationId xmlns:a16="http://schemas.microsoft.com/office/drawing/2014/main" id="{95303470-C864-B3B6-18D2-8BC2D80FC180}"/>
                </a:ext>
              </a:extLst>
            </p:cNvPr>
            <p:cNvPicPr>
              <a:picLocks noChangeAspect="1"/>
            </p:cNvPicPr>
            <p:nvPr/>
          </p:nvPicPr>
          <p:blipFill>
            <a:blip r:embed="rId2"/>
            <a:stretch>
              <a:fillRect/>
            </a:stretch>
          </p:blipFill>
          <p:spPr>
            <a:xfrm>
              <a:off x="4154021" y="1608254"/>
              <a:ext cx="3370603" cy="4114763"/>
            </a:xfrm>
            <a:prstGeom prst="rect">
              <a:avLst/>
            </a:prstGeom>
          </p:spPr>
        </p:pic>
        <p:sp>
          <p:nvSpPr>
            <p:cNvPr id="9" name="Oval 8">
              <a:extLst>
                <a:ext uri="{FF2B5EF4-FFF2-40B4-BE49-F238E27FC236}">
                  <a16:creationId xmlns:a16="http://schemas.microsoft.com/office/drawing/2014/main" id="{3085D7A8-E4B5-D4C4-C0F8-A32AE48B20D3}"/>
                </a:ext>
              </a:extLst>
            </p:cNvPr>
            <p:cNvSpPr/>
            <p:nvPr/>
          </p:nvSpPr>
          <p:spPr>
            <a:xfrm>
              <a:off x="4154021" y="2100956"/>
              <a:ext cx="1265250" cy="503872"/>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Tree>
    <p:extLst>
      <p:ext uri="{BB962C8B-B14F-4D97-AF65-F5344CB8AC3E}">
        <p14:creationId xmlns:p14="http://schemas.microsoft.com/office/powerpoint/2010/main" val="9900910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9EC4A6-94ED-FA8C-B0EE-B4DF1240E41A}"/>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Preview</a:t>
            </a:r>
          </a:p>
        </p:txBody>
      </p:sp>
      <p:sp>
        <p:nvSpPr>
          <p:cNvPr id="5" name="Department/Unit name Placeholder">
            <a:extLst>
              <a:ext uri="{FF2B5EF4-FFF2-40B4-BE49-F238E27FC236}">
                <a16:creationId xmlns:a16="http://schemas.microsoft.com/office/drawing/2014/main" id="{CF1EC5FD-EED4-2E4E-A82C-C2FA1010FAAF}"/>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6" name="Slide Number Placeholder ">
            <a:extLst>
              <a:ext uri="{FF2B5EF4-FFF2-40B4-BE49-F238E27FC236}">
                <a16:creationId xmlns:a16="http://schemas.microsoft.com/office/drawing/2014/main" id="{0B9BBAA9-91E1-31DB-25E6-02A496218CB3}"/>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68</a:t>
            </a:fld>
            <a:endParaRPr lang="en-US" dirty="0"/>
          </a:p>
        </p:txBody>
      </p:sp>
      <p:grpSp>
        <p:nvGrpSpPr>
          <p:cNvPr id="8" name="Group 7" descr="The 'preview' button in the survey builder">
            <a:extLst>
              <a:ext uri="{FF2B5EF4-FFF2-40B4-BE49-F238E27FC236}">
                <a16:creationId xmlns:a16="http://schemas.microsoft.com/office/drawing/2014/main" id="{F5E1448F-109D-2B6A-0DC1-E794353F98DF}"/>
              </a:ext>
            </a:extLst>
          </p:cNvPr>
          <p:cNvGrpSpPr/>
          <p:nvPr/>
        </p:nvGrpSpPr>
        <p:grpSpPr>
          <a:xfrm>
            <a:off x="904980" y="1856707"/>
            <a:ext cx="4934639" cy="3381847"/>
            <a:chOff x="904980" y="1856707"/>
            <a:chExt cx="4934639" cy="3381847"/>
          </a:xfrm>
        </p:grpSpPr>
        <p:pic>
          <p:nvPicPr>
            <p:cNvPr id="4" name="Picture 3">
              <a:extLst>
                <a:ext uri="{FF2B5EF4-FFF2-40B4-BE49-F238E27FC236}">
                  <a16:creationId xmlns:a16="http://schemas.microsoft.com/office/drawing/2014/main" id="{7D11EA8D-D9E3-B534-A947-BDF116951352}"/>
                </a:ext>
              </a:extLst>
            </p:cNvPr>
            <p:cNvPicPr>
              <a:picLocks noChangeAspect="1"/>
            </p:cNvPicPr>
            <p:nvPr/>
          </p:nvPicPr>
          <p:blipFill>
            <a:blip r:embed="rId2"/>
            <a:stretch>
              <a:fillRect/>
            </a:stretch>
          </p:blipFill>
          <p:spPr>
            <a:xfrm>
              <a:off x="904980" y="1856707"/>
              <a:ext cx="4934639" cy="3381847"/>
            </a:xfrm>
            <a:prstGeom prst="rect">
              <a:avLst/>
            </a:prstGeom>
          </p:spPr>
        </p:pic>
        <p:sp>
          <p:nvSpPr>
            <p:cNvPr id="7" name="Oval 6">
              <a:extLst>
                <a:ext uri="{FF2B5EF4-FFF2-40B4-BE49-F238E27FC236}">
                  <a16:creationId xmlns:a16="http://schemas.microsoft.com/office/drawing/2014/main" id="{5973CF27-4805-6B42-3A4C-522198BF421E}"/>
                </a:ext>
              </a:extLst>
            </p:cNvPr>
            <p:cNvSpPr/>
            <p:nvPr/>
          </p:nvSpPr>
          <p:spPr>
            <a:xfrm>
              <a:off x="2979174" y="2866135"/>
              <a:ext cx="1894349" cy="801298"/>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
        <p:nvSpPr>
          <p:cNvPr id="10" name="Text Placeholder 9">
            <a:extLst>
              <a:ext uri="{FF2B5EF4-FFF2-40B4-BE49-F238E27FC236}">
                <a16:creationId xmlns:a16="http://schemas.microsoft.com/office/drawing/2014/main" id="{9E80F972-D302-7F5E-DDB5-0A22A1C728BD}"/>
              </a:ext>
            </a:extLst>
          </p:cNvPr>
          <p:cNvSpPr>
            <a:spLocks noGrp="1"/>
          </p:cNvSpPr>
          <p:nvPr>
            <p:ph type="body" sz="quarter" idx="19"/>
          </p:nvPr>
        </p:nvSpPr>
        <p:spPr>
          <a:xfrm>
            <a:off x="6877665" y="1623787"/>
            <a:ext cx="4476135" cy="4173665"/>
          </a:xfrm>
        </p:spPr>
        <p:txBody>
          <a:bodyPr>
            <a:normAutofit fontScale="85000" lnSpcReduction="10000"/>
          </a:bodyPr>
          <a:lstStyle/>
          <a:p>
            <a:pPr>
              <a:lnSpc>
                <a:spcPct val="150000"/>
              </a:lnSpc>
            </a:pPr>
            <a:r>
              <a:rPr lang="en-US" dirty="0">
                <a:solidFill>
                  <a:schemeClr val="tx1"/>
                </a:solidFill>
                <a:latin typeface="+mn-lt"/>
              </a:rPr>
              <a:t>See how your survey looks</a:t>
            </a:r>
          </a:p>
          <a:p>
            <a:pPr>
              <a:lnSpc>
                <a:spcPct val="150000"/>
              </a:lnSpc>
            </a:pPr>
            <a:r>
              <a:rPr lang="en-US" dirty="0">
                <a:solidFill>
                  <a:schemeClr val="tx1"/>
                </a:solidFill>
                <a:latin typeface="+mn-lt"/>
              </a:rPr>
              <a:t>Test the logic</a:t>
            </a:r>
          </a:p>
          <a:p>
            <a:pPr>
              <a:lnSpc>
                <a:spcPct val="150000"/>
              </a:lnSpc>
            </a:pPr>
            <a:endParaRPr lang="en-US" dirty="0">
              <a:solidFill>
                <a:schemeClr val="tx1"/>
              </a:solidFill>
              <a:latin typeface="+mn-lt"/>
            </a:endParaRPr>
          </a:p>
          <a:p>
            <a:pPr>
              <a:lnSpc>
                <a:spcPct val="150000"/>
              </a:lnSpc>
            </a:pPr>
            <a:r>
              <a:rPr lang="en-US" dirty="0">
                <a:solidFill>
                  <a:schemeClr val="tx1"/>
                </a:solidFill>
                <a:latin typeface="+mn-lt"/>
              </a:rPr>
              <a:t>If you preview the whole survey, your responses will be saved</a:t>
            </a:r>
          </a:p>
          <a:p>
            <a:pPr lvl="1">
              <a:lnSpc>
                <a:spcPct val="150000"/>
              </a:lnSpc>
            </a:pPr>
            <a:r>
              <a:rPr lang="en-US" dirty="0"/>
              <a:t>You can filter or delete them</a:t>
            </a:r>
            <a:endParaRPr lang="en-US" dirty="0">
              <a:solidFill>
                <a:schemeClr val="tx1"/>
              </a:solidFill>
              <a:latin typeface="+mn-lt"/>
            </a:endParaRPr>
          </a:p>
        </p:txBody>
      </p:sp>
    </p:spTree>
    <p:extLst>
      <p:ext uri="{BB962C8B-B14F-4D97-AF65-F5344CB8AC3E}">
        <p14:creationId xmlns:p14="http://schemas.microsoft.com/office/powerpoint/2010/main" val="11902463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0B5C28-72DA-6B5B-4312-7F4313532A17}"/>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Distribution</a:t>
            </a:r>
          </a:p>
        </p:txBody>
      </p:sp>
      <p:sp>
        <p:nvSpPr>
          <p:cNvPr id="3" name="Text Placeholder 2">
            <a:extLst>
              <a:ext uri="{FF2B5EF4-FFF2-40B4-BE49-F238E27FC236}">
                <a16:creationId xmlns:a16="http://schemas.microsoft.com/office/drawing/2014/main" id="{8F52BCFD-B64E-799F-5BD4-8DE02ADFDEB7}"/>
              </a:ext>
            </a:extLst>
          </p:cNvPr>
          <p:cNvSpPr>
            <a:spLocks noGrp="1"/>
          </p:cNvSpPr>
          <p:nvPr>
            <p:ph type="body" sz="quarter" idx="21"/>
          </p:nvPr>
        </p:nvSpPr>
        <p:spPr>
          <a:xfrm>
            <a:off x="457200" y="1975631"/>
            <a:ext cx="4163957" cy="2906737"/>
          </a:xfrm>
        </p:spPr>
        <p:txBody>
          <a:bodyPr>
            <a:normAutofit fontScale="77500" lnSpcReduction="20000"/>
          </a:bodyPr>
          <a:lstStyle/>
          <a:p>
            <a:pPr>
              <a:lnSpc>
                <a:spcPct val="160000"/>
              </a:lnSpc>
              <a:spcAft>
                <a:spcPts val="600"/>
              </a:spcAft>
            </a:pPr>
            <a:r>
              <a:rPr lang="en-US" b="1" dirty="0">
                <a:solidFill>
                  <a:schemeClr val="tx1"/>
                </a:solidFill>
                <a:latin typeface="+mn-lt"/>
              </a:rPr>
              <a:t>Anonymous link </a:t>
            </a:r>
          </a:p>
          <a:p>
            <a:pPr>
              <a:lnSpc>
                <a:spcPct val="160000"/>
              </a:lnSpc>
              <a:spcAft>
                <a:spcPts val="600"/>
              </a:spcAft>
            </a:pPr>
            <a:r>
              <a:rPr lang="en-US" dirty="0">
                <a:solidFill>
                  <a:schemeClr val="tx1"/>
                </a:solidFill>
                <a:latin typeface="+mn-lt"/>
              </a:rPr>
              <a:t>Emails </a:t>
            </a:r>
          </a:p>
          <a:p>
            <a:pPr>
              <a:lnSpc>
                <a:spcPct val="160000"/>
              </a:lnSpc>
              <a:spcAft>
                <a:spcPts val="600"/>
              </a:spcAft>
            </a:pPr>
            <a:r>
              <a:rPr lang="en-US" dirty="0">
                <a:solidFill>
                  <a:schemeClr val="tx1"/>
                </a:solidFill>
                <a:latin typeface="+mn-lt"/>
              </a:rPr>
              <a:t>Personal links </a:t>
            </a:r>
          </a:p>
          <a:p>
            <a:pPr>
              <a:lnSpc>
                <a:spcPct val="160000"/>
              </a:lnSpc>
              <a:spcAft>
                <a:spcPts val="600"/>
              </a:spcAft>
            </a:pPr>
            <a:r>
              <a:rPr lang="en-US" dirty="0">
                <a:solidFill>
                  <a:schemeClr val="tx1"/>
                </a:solidFill>
                <a:latin typeface="+mn-lt"/>
              </a:rPr>
              <a:t>SMS message</a:t>
            </a:r>
          </a:p>
          <a:p>
            <a:pPr lvl="1">
              <a:spcAft>
                <a:spcPts val="600"/>
              </a:spcAft>
            </a:pPr>
            <a:r>
              <a:rPr lang="en-US" dirty="0"/>
              <a:t>Faculty can purchase these via </a:t>
            </a:r>
            <a:r>
              <a:rPr lang="en-US" dirty="0">
                <a:solidFill>
                  <a:schemeClr val="tx2"/>
                </a:solidFill>
                <a:hlinkClick r:id="rId2"/>
              </a:rPr>
              <a:t>Webstore</a:t>
            </a:r>
            <a:r>
              <a:rPr lang="en-US" dirty="0">
                <a:solidFill>
                  <a:schemeClr val="tx2"/>
                </a:solidFill>
              </a:rPr>
              <a:t> </a:t>
            </a:r>
            <a:endParaRPr lang="en-US" dirty="0">
              <a:solidFill>
                <a:schemeClr val="tx2"/>
              </a:solidFill>
              <a:latin typeface="+mn-lt"/>
            </a:endParaRPr>
          </a:p>
        </p:txBody>
      </p:sp>
      <p:grpSp>
        <p:nvGrpSpPr>
          <p:cNvPr id="11" name="Group 10" descr="The Distributions tab">
            <a:extLst>
              <a:ext uri="{FF2B5EF4-FFF2-40B4-BE49-F238E27FC236}">
                <a16:creationId xmlns:a16="http://schemas.microsoft.com/office/drawing/2014/main" id="{51BD5CAE-CA57-AF68-3A86-0A1D1F842C73}"/>
              </a:ext>
            </a:extLst>
          </p:cNvPr>
          <p:cNvGrpSpPr/>
          <p:nvPr/>
        </p:nvGrpSpPr>
        <p:grpSpPr>
          <a:xfrm>
            <a:off x="4919955" y="1053160"/>
            <a:ext cx="6278636" cy="4986678"/>
            <a:chOff x="4919955" y="1053160"/>
            <a:chExt cx="6278636" cy="4986678"/>
          </a:xfrm>
        </p:grpSpPr>
        <p:grpSp>
          <p:nvGrpSpPr>
            <p:cNvPr id="6" name="Group 5">
              <a:extLst>
                <a:ext uri="{FF2B5EF4-FFF2-40B4-BE49-F238E27FC236}">
                  <a16:creationId xmlns:a16="http://schemas.microsoft.com/office/drawing/2014/main" id="{55151084-7D90-D8E6-22A7-766DF7C675FD}"/>
                </a:ext>
              </a:extLst>
            </p:cNvPr>
            <p:cNvGrpSpPr/>
            <p:nvPr/>
          </p:nvGrpSpPr>
          <p:grpSpPr>
            <a:xfrm>
              <a:off x="4919955" y="1053160"/>
              <a:ext cx="6278636" cy="4986678"/>
              <a:chOff x="4745783" y="1140246"/>
              <a:chExt cx="6278636" cy="4986678"/>
            </a:xfrm>
          </p:grpSpPr>
          <p:pic>
            <p:nvPicPr>
              <p:cNvPr id="7" name="Picture 6">
                <a:extLst>
                  <a:ext uri="{FF2B5EF4-FFF2-40B4-BE49-F238E27FC236}">
                    <a16:creationId xmlns:a16="http://schemas.microsoft.com/office/drawing/2014/main" id="{C6B3D593-4090-0E0A-B11C-33D3656D9BCE}"/>
                  </a:ext>
                </a:extLst>
              </p:cNvPr>
              <p:cNvPicPr>
                <a:picLocks noChangeAspect="1"/>
              </p:cNvPicPr>
              <p:nvPr/>
            </p:nvPicPr>
            <p:blipFill>
              <a:blip r:embed="rId3"/>
              <a:stretch>
                <a:fillRect/>
              </a:stretch>
            </p:blipFill>
            <p:spPr>
              <a:xfrm>
                <a:off x="4745783" y="1140246"/>
                <a:ext cx="6134100" cy="847725"/>
              </a:xfrm>
              <a:prstGeom prst="rect">
                <a:avLst/>
              </a:prstGeom>
            </p:spPr>
          </p:pic>
          <p:pic>
            <p:nvPicPr>
              <p:cNvPr id="10" name="Picture 9">
                <a:extLst>
                  <a:ext uri="{FF2B5EF4-FFF2-40B4-BE49-F238E27FC236}">
                    <a16:creationId xmlns:a16="http://schemas.microsoft.com/office/drawing/2014/main" id="{45CF13D0-91BD-FA35-381C-FFEC223E5475}"/>
                  </a:ext>
                </a:extLst>
              </p:cNvPr>
              <p:cNvPicPr>
                <a:picLocks noChangeAspect="1"/>
              </p:cNvPicPr>
              <p:nvPr/>
            </p:nvPicPr>
            <p:blipFill>
              <a:blip r:embed="rId4"/>
              <a:stretch>
                <a:fillRect/>
              </a:stretch>
            </p:blipFill>
            <p:spPr>
              <a:xfrm>
                <a:off x="4823825" y="2217397"/>
                <a:ext cx="6200594" cy="3909527"/>
              </a:xfrm>
              <a:prstGeom prst="rect">
                <a:avLst/>
              </a:prstGeom>
            </p:spPr>
          </p:pic>
        </p:grpSp>
        <p:sp>
          <p:nvSpPr>
            <p:cNvPr id="9" name="Oval 8">
              <a:extLst>
                <a:ext uri="{FF2B5EF4-FFF2-40B4-BE49-F238E27FC236}">
                  <a16:creationId xmlns:a16="http://schemas.microsoft.com/office/drawing/2014/main" id="{D368CE9C-85F0-3AAC-3006-F4A5CB4EE3B1}"/>
                </a:ext>
              </a:extLst>
            </p:cNvPr>
            <p:cNvSpPr/>
            <p:nvPr/>
          </p:nvSpPr>
          <p:spPr>
            <a:xfrm>
              <a:off x="6577012" y="1331974"/>
              <a:ext cx="1521282" cy="640081"/>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
        <p:nvSpPr>
          <p:cNvPr id="4" name="Text Placeholder 3">
            <a:extLst>
              <a:ext uri="{FF2B5EF4-FFF2-40B4-BE49-F238E27FC236}">
                <a16:creationId xmlns:a16="http://schemas.microsoft.com/office/drawing/2014/main" id="{F3EAD624-BB44-464C-A645-18D0B0276476}"/>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AEEF0258-9804-7037-6940-416F20C292B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69</a:t>
            </a:fld>
            <a:endParaRPr lang="en-US" dirty="0"/>
          </a:p>
        </p:txBody>
      </p:sp>
    </p:spTree>
    <p:extLst>
      <p:ext uri="{BB962C8B-B14F-4D97-AF65-F5344CB8AC3E}">
        <p14:creationId xmlns:p14="http://schemas.microsoft.com/office/powerpoint/2010/main" val="1719023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3C76FB3-6F0E-B89E-8DBD-60785CAE2913}"/>
              </a:ext>
            </a:extLst>
          </p:cNvPr>
          <p:cNvSpPr>
            <a:spLocks noGrp="1"/>
          </p:cNvSpPr>
          <p:nvPr>
            <p:ph type="title"/>
          </p:nvPr>
        </p:nvSpPr>
        <p:spPr/>
        <p:txBody>
          <a:bodyPr/>
          <a:lstStyle/>
          <a:p>
            <a:r>
              <a:rPr lang="en-US" dirty="0"/>
              <a:t>Navigating Qualtrics</a:t>
            </a:r>
          </a:p>
        </p:txBody>
      </p:sp>
      <p:sp>
        <p:nvSpPr>
          <p:cNvPr id="9" name="Text Placeholder 8">
            <a:extLst>
              <a:ext uri="{FF2B5EF4-FFF2-40B4-BE49-F238E27FC236}">
                <a16:creationId xmlns:a16="http://schemas.microsoft.com/office/drawing/2014/main" id="{88B7D2F1-369E-1CF5-4CAC-CAFCDAA9D2C5}"/>
              </a:ext>
            </a:extLst>
          </p:cNvPr>
          <p:cNvSpPr>
            <a:spLocks noGrp="1"/>
          </p:cNvSpPr>
          <p:nvPr>
            <p:ph type="body" sz="quarter" idx="15"/>
          </p:nvPr>
        </p:nvSpPr>
        <p:spPr/>
        <p:txBody>
          <a:bodyPr/>
          <a:lstStyle/>
          <a:p>
            <a:r>
              <a:rPr lang="en-US" dirty="0"/>
              <a:t>Center for Innovation in Teaching &amp; Learning (CITL)</a:t>
            </a:r>
          </a:p>
        </p:txBody>
      </p:sp>
    </p:spTree>
    <p:extLst>
      <p:ext uri="{BB962C8B-B14F-4D97-AF65-F5344CB8AC3E}">
        <p14:creationId xmlns:p14="http://schemas.microsoft.com/office/powerpoint/2010/main" val="136755147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4366F-0E75-9909-0828-DA5C1E0EE6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7D3FE4-C4C1-ACB4-5B14-F2CFFCD78796}"/>
              </a:ext>
            </a:extLst>
          </p:cNvPr>
          <p:cNvSpPr>
            <a:spLocks noGrp="1"/>
          </p:cNvSpPr>
          <p:nvPr>
            <p:ph type="title"/>
          </p:nvPr>
        </p:nvSpPr>
        <p:spPr/>
        <p:txBody>
          <a:bodyPr/>
          <a:lstStyle/>
          <a:p>
            <a:r>
              <a:rPr lang="en-US" dirty="0"/>
              <a:t>Viewing Survey Responses</a:t>
            </a:r>
          </a:p>
        </p:txBody>
      </p:sp>
      <p:sp>
        <p:nvSpPr>
          <p:cNvPr id="3" name="Text Placeholder 2">
            <a:extLst>
              <a:ext uri="{FF2B5EF4-FFF2-40B4-BE49-F238E27FC236}">
                <a16:creationId xmlns:a16="http://schemas.microsoft.com/office/drawing/2014/main" id="{6225EFBC-938F-7A53-B272-E3B63F3C2771}"/>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Tree>
    <p:extLst>
      <p:ext uri="{BB962C8B-B14F-4D97-AF65-F5344CB8AC3E}">
        <p14:creationId xmlns:p14="http://schemas.microsoft.com/office/powerpoint/2010/main" val="144898407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9EC4A6-94ED-FA8C-B0EE-B4DF1240E41A}"/>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3200" dirty="0">
                <a:solidFill>
                  <a:schemeClr val="tx2"/>
                </a:solidFill>
                <a:ea typeface="+mn-ea"/>
                <a:cs typeface="+mn-cs"/>
              </a:rPr>
              <a:t>Test responses</a:t>
            </a:r>
            <a:endParaRPr kumimoji="0" lang="en-US" sz="3200" b="0" i="0" u="none" strike="noStrike" kern="1200" cap="none" spc="0" normalizeH="0" baseline="0" noProof="0" dirty="0">
              <a:ln>
                <a:noFill/>
              </a:ln>
              <a:solidFill>
                <a:schemeClr val="tx2"/>
              </a:solidFill>
              <a:effectLst/>
              <a:uLnTx/>
              <a:uFillTx/>
              <a:latin typeface="+mj-lt"/>
              <a:ea typeface="+mn-ea"/>
              <a:cs typeface="+mn-cs"/>
            </a:endParaRPr>
          </a:p>
        </p:txBody>
      </p:sp>
      <p:sp>
        <p:nvSpPr>
          <p:cNvPr id="5" name="Department/Unit name Placeholder">
            <a:extLst>
              <a:ext uri="{FF2B5EF4-FFF2-40B4-BE49-F238E27FC236}">
                <a16:creationId xmlns:a16="http://schemas.microsoft.com/office/drawing/2014/main" id="{CF1EC5FD-EED4-2E4E-A82C-C2FA1010FAAF}"/>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6" name="Slide Number Placeholder ">
            <a:extLst>
              <a:ext uri="{FF2B5EF4-FFF2-40B4-BE49-F238E27FC236}">
                <a16:creationId xmlns:a16="http://schemas.microsoft.com/office/drawing/2014/main" id="{0B9BBAA9-91E1-31DB-25E6-02A496218CB3}"/>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71</a:t>
            </a:fld>
            <a:endParaRPr lang="en-US" dirty="0"/>
          </a:p>
        </p:txBody>
      </p:sp>
      <p:grpSp>
        <p:nvGrpSpPr>
          <p:cNvPr id="12" name="Group 11" descr="In the 'Tools' menu, the 'Generate test responses' is highlighted">
            <a:extLst>
              <a:ext uri="{FF2B5EF4-FFF2-40B4-BE49-F238E27FC236}">
                <a16:creationId xmlns:a16="http://schemas.microsoft.com/office/drawing/2014/main" id="{7489D0B3-6975-26BD-F603-BDD4D254ADD4}"/>
              </a:ext>
            </a:extLst>
          </p:cNvPr>
          <p:cNvGrpSpPr/>
          <p:nvPr/>
        </p:nvGrpSpPr>
        <p:grpSpPr>
          <a:xfrm>
            <a:off x="2482580" y="1120236"/>
            <a:ext cx="2892882" cy="5015463"/>
            <a:chOff x="2482580" y="1120236"/>
            <a:chExt cx="2892882" cy="5015463"/>
          </a:xfrm>
        </p:grpSpPr>
        <p:pic>
          <p:nvPicPr>
            <p:cNvPr id="4" name="Picture 3">
              <a:extLst>
                <a:ext uri="{FF2B5EF4-FFF2-40B4-BE49-F238E27FC236}">
                  <a16:creationId xmlns:a16="http://schemas.microsoft.com/office/drawing/2014/main" id="{49FF94D1-5264-1A15-9545-83FFBF3A23ED}"/>
                </a:ext>
              </a:extLst>
            </p:cNvPr>
            <p:cNvPicPr>
              <a:picLocks noChangeAspect="1"/>
            </p:cNvPicPr>
            <p:nvPr/>
          </p:nvPicPr>
          <p:blipFill>
            <a:blip r:embed="rId2"/>
            <a:stretch>
              <a:fillRect/>
            </a:stretch>
          </p:blipFill>
          <p:spPr>
            <a:xfrm>
              <a:off x="2632262" y="1120236"/>
              <a:ext cx="2743200" cy="5015463"/>
            </a:xfrm>
            <a:prstGeom prst="rect">
              <a:avLst/>
            </a:prstGeom>
          </p:spPr>
        </p:pic>
        <p:sp>
          <p:nvSpPr>
            <p:cNvPr id="3" name="Oval 2">
              <a:extLst>
                <a:ext uri="{FF2B5EF4-FFF2-40B4-BE49-F238E27FC236}">
                  <a16:creationId xmlns:a16="http://schemas.microsoft.com/office/drawing/2014/main" id="{73B4E38B-67B6-C120-5ECD-EC930FC63D67}"/>
                </a:ext>
              </a:extLst>
            </p:cNvPr>
            <p:cNvSpPr/>
            <p:nvPr/>
          </p:nvSpPr>
          <p:spPr>
            <a:xfrm>
              <a:off x="2482580" y="1146809"/>
              <a:ext cx="1521282" cy="640081"/>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sp>
          <p:nvSpPr>
            <p:cNvPr id="7" name="Oval 6">
              <a:extLst>
                <a:ext uri="{FF2B5EF4-FFF2-40B4-BE49-F238E27FC236}">
                  <a16:creationId xmlns:a16="http://schemas.microsoft.com/office/drawing/2014/main" id="{EAED9AEC-6671-4C88-50FF-664A5AFB7030}"/>
                </a:ext>
              </a:extLst>
            </p:cNvPr>
            <p:cNvSpPr/>
            <p:nvPr/>
          </p:nvSpPr>
          <p:spPr>
            <a:xfrm>
              <a:off x="2482580" y="3001173"/>
              <a:ext cx="2892882" cy="951395"/>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8" name="Straight Arrow Connector 7">
              <a:extLst>
                <a:ext uri="{FF2B5EF4-FFF2-40B4-BE49-F238E27FC236}">
                  <a16:creationId xmlns:a16="http://schemas.microsoft.com/office/drawing/2014/main" id="{F6E9941B-F496-F588-B2AD-62E5520B182E}"/>
                </a:ext>
              </a:extLst>
            </p:cNvPr>
            <p:cNvCxnSpPr>
              <a:cxnSpLocks/>
            </p:cNvCxnSpPr>
            <p:nvPr/>
          </p:nvCxnSpPr>
          <p:spPr>
            <a:xfrm>
              <a:off x="3243221" y="1949646"/>
              <a:ext cx="237398" cy="950870"/>
            </a:xfrm>
            <a:prstGeom prst="straightConnector1">
              <a:avLst/>
            </a:prstGeom>
            <a:ln w="76200">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sp>
        <p:nvSpPr>
          <p:cNvPr id="10" name="Text Placeholder 9">
            <a:extLst>
              <a:ext uri="{FF2B5EF4-FFF2-40B4-BE49-F238E27FC236}">
                <a16:creationId xmlns:a16="http://schemas.microsoft.com/office/drawing/2014/main" id="{9E80F972-D302-7F5E-DDB5-0A22A1C728BD}"/>
              </a:ext>
            </a:extLst>
          </p:cNvPr>
          <p:cNvSpPr>
            <a:spLocks noGrp="1"/>
          </p:cNvSpPr>
          <p:nvPr>
            <p:ph type="body" sz="quarter" idx="19"/>
          </p:nvPr>
        </p:nvSpPr>
        <p:spPr>
          <a:xfrm>
            <a:off x="6816539" y="1622451"/>
            <a:ext cx="5111411" cy="3840367"/>
          </a:xfrm>
        </p:spPr>
        <p:txBody>
          <a:bodyPr>
            <a:normAutofit/>
          </a:bodyPr>
          <a:lstStyle/>
          <a:p>
            <a:r>
              <a:rPr lang="en-US" dirty="0">
                <a:solidFill>
                  <a:schemeClr val="tx1"/>
                </a:solidFill>
                <a:latin typeface="+mn-lt"/>
              </a:rPr>
              <a:t>You can generate test responses </a:t>
            </a:r>
          </a:p>
          <a:p>
            <a:endParaRPr lang="en-US" dirty="0">
              <a:solidFill>
                <a:schemeClr val="tx1"/>
              </a:solidFill>
              <a:latin typeface="+mn-lt"/>
            </a:endParaRPr>
          </a:p>
          <a:p>
            <a:r>
              <a:rPr lang="en-US" dirty="0">
                <a:solidFill>
                  <a:schemeClr val="tx1"/>
                </a:solidFill>
                <a:latin typeface="+mn-lt"/>
              </a:rPr>
              <a:t>Later, you can delete or filter out the test responses</a:t>
            </a:r>
          </a:p>
        </p:txBody>
      </p:sp>
    </p:spTree>
    <p:extLst>
      <p:ext uri="{BB962C8B-B14F-4D97-AF65-F5344CB8AC3E}">
        <p14:creationId xmlns:p14="http://schemas.microsoft.com/office/powerpoint/2010/main" val="338898763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9EC4A6-94ED-FA8C-B0EE-B4DF1240E41A}"/>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Results</a:t>
            </a:r>
          </a:p>
        </p:txBody>
      </p:sp>
      <p:sp>
        <p:nvSpPr>
          <p:cNvPr id="5" name="Department/Unit name Placeholder">
            <a:extLst>
              <a:ext uri="{FF2B5EF4-FFF2-40B4-BE49-F238E27FC236}">
                <a16:creationId xmlns:a16="http://schemas.microsoft.com/office/drawing/2014/main" id="{CF1EC5FD-EED4-2E4E-A82C-C2FA1010FAAF}"/>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6" name="Slide Number Placeholder ">
            <a:extLst>
              <a:ext uri="{FF2B5EF4-FFF2-40B4-BE49-F238E27FC236}">
                <a16:creationId xmlns:a16="http://schemas.microsoft.com/office/drawing/2014/main" id="{0B9BBAA9-91E1-31DB-25E6-02A496218CB3}"/>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72</a:t>
            </a:fld>
            <a:endParaRPr lang="en-US" dirty="0"/>
          </a:p>
        </p:txBody>
      </p:sp>
      <p:grpSp>
        <p:nvGrpSpPr>
          <p:cNvPr id="11" name="Group 10" descr="The Results pane">
            <a:extLst>
              <a:ext uri="{FF2B5EF4-FFF2-40B4-BE49-F238E27FC236}">
                <a16:creationId xmlns:a16="http://schemas.microsoft.com/office/drawing/2014/main" id="{126D9276-1A3C-76BE-0276-E2C9E80BEC6F}"/>
              </a:ext>
            </a:extLst>
          </p:cNvPr>
          <p:cNvGrpSpPr/>
          <p:nvPr/>
        </p:nvGrpSpPr>
        <p:grpSpPr>
          <a:xfrm>
            <a:off x="1249710" y="1339031"/>
            <a:ext cx="9692580" cy="4737304"/>
            <a:chOff x="1249710" y="1339031"/>
            <a:chExt cx="9692580" cy="4737304"/>
          </a:xfrm>
        </p:grpSpPr>
        <p:pic>
          <p:nvPicPr>
            <p:cNvPr id="8" name="Picture 7">
              <a:extLst>
                <a:ext uri="{FF2B5EF4-FFF2-40B4-BE49-F238E27FC236}">
                  <a16:creationId xmlns:a16="http://schemas.microsoft.com/office/drawing/2014/main" id="{79F78F75-C146-D6F0-C528-BEEEAA8EFFD0}"/>
                </a:ext>
              </a:extLst>
            </p:cNvPr>
            <p:cNvPicPr>
              <a:picLocks noChangeAspect="1"/>
            </p:cNvPicPr>
            <p:nvPr/>
          </p:nvPicPr>
          <p:blipFill>
            <a:blip r:embed="rId2"/>
            <a:stretch>
              <a:fillRect/>
            </a:stretch>
          </p:blipFill>
          <p:spPr>
            <a:xfrm>
              <a:off x="1249710" y="1339031"/>
              <a:ext cx="9692580" cy="4737304"/>
            </a:xfrm>
            <a:prstGeom prst="rect">
              <a:avLst/>
            </a:prstGeom>
          </p:spPr>
        </p:pic>
        <p:sp>
          <p:nvSpPr>
            <p:cNvPr id="9" name="Oval 8">
              <a:extLst>
                <a:ext uri="{FF2B5EF4-FFF2-40B4-BE49-F238E27FC236}">
                  <a16:creationId xmlns:a16="http://schemas.microsoft.com/office/drawing/2014/main" id="{8364A6B5-5C38-3934-E1A1-161DE7F98962}"/>
                </a:ext>
              </a:extLst>
            </p:cNvPr>
            <p:cNvSpPr/>
            <p:nvPr/>
          </p:nvSpPr>
          <p:spPr>
            <a:xfrm>
              <a:off x="5078978" y="1638422"/>
              <a:ext cx="1521282" cy="640081"/>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Tree>
    <p:extLst>
      <p:ext uri="{BB962C8B-B14F-4D97-AF65-F5344CB8AC3E}">
        <p14:creationId xmlns:p14="http://schemas.microsoft.com/office/powerpoint/2010/main" val="26267051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0B5C28-72DA-6B5B-4312-7F4313532A17}"/>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Data &amp; Analysis (1)</a:t>
            </a:r>
          </a:p>
        </p:txBody>
      </p:sp>
      <p:sp>
        <p:nvSpPr>
          <p:cNvPr id="4" name="Text Placeholder 3">
            <a:extLst>
              <a:ext uri="{FF2B5EF4-FFF2-40B4-BE49-F238E27FC236}">
                <a16:creationId xmlns:a16="http://schemas.microsoft.com/office/drawing/2014/main" id="{F3EAD624-BB44-464C-A645-18D0B0276476}"/>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AEEF0258-9804-7037-6940-416F20C292B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73</a:t>
            </a:fld>
            <a:endParaRPr lang="en-US" dirty="0"/>
          </a:p>
        </p:txBody>
      </p:sp>
      <p:grpSp>
        <p:nvGrpSpPr>
          <p:cNvPr id="6" name="Group 5" descr="Data and analysis pane">
            <a:extLst>
              <a:ext uri="{FF2B5EF4-FFF2-40B4-BE49-F238E27FC236}">
                <a16:creationId xmlns:a16="http://schemas.microsoft.com/office/drawing/2014/main" id="{D2256CE9-7DC9-7670-DDC3-7B975AABB5BD}"/>
              </a:ext>
            </a:extLst>
          </p:cNvPr>
          <p:cNvGrpSpPr/>
          <p:nvPr/>
        </p:nvGrpSpPr>
        <p:grpSpPr>
          <a:xfrm>
            <a:off x="327114" y="1713285"/>
            <a:ext cx="11537772" cy="3699373"/>
            <a:chOff x="327114" y="1713285"/>
            <a:chExt cx="11537772" cy="3699373"/>
          </a:xfrm>
        </p:grpSpPr>
        <p:pic>
          <p:nvPicPr>
            <p:cNvPr id="9" name="Picture 8">
              <a:extLst>
                <a:ext uri="{FF2B5EF4-FFF2-40B4-BE49-F238E27FC236}">
                  <a16:creationId xmlns:a16="http://schemas.microsoft.com/office/drawing/2014/main" id="{6B897DA9-1249-7201-1D0B-0594A1B129FE}"/>
                </a:ext>
              </a:extLst>
            </p:cNvPr>
            <p:cNvPicPr>
              <a:picLocks noChangeAspect="1"/>
            </p:cNvPicPr>
            <p:nvPr/>
          </p:nvPicPr>
          <p:blipFill>
            <a:blip r:embed="rId2"/>
            <a:stretch>
              <a:fillRect/>
            </a:stretch>
          </p:blipFill>
          <p:spPr>
            <a:xfrm>
              <a:off x="327114" y="1713285"/>
              <a:ext cx="11537772" cy="3699373"/>
            </a:xfrm>
            <a:prstGeom prst="rect">
              <a:avLst/>
            </a:prstGeom>
          </p:spPr>
        </p:pic>
        <p:sp>
          <p:nvSpPr>
            <p:cNvPr id="3" name="Oval 2">
              <a:extLst>
                <a:ext uri="{FF2B5EF4-FFF2-40B4-BE49-F238E27FC236}">
                  <a16:creationId xmlns:a16="http://schemas.microsoft.com/office/drawing/2014/main" id="{603DB655-C05E-8EED-3CC2-91ADBC2B6CD4}"/>
                </a:ext>
              </a:extLst>
            </p:cNvPr>
            <p:cNvSpPr/>
            <p:nvPr/>
          </p:nvSpPr>
          <p:spPr>
            <a:xfrm>
              <a:off x="2650410" y="1923557"/>
              <a:ext cx="1521282" cy="640081"/>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Tree>
    <p:extLst>
      <p:ext uri="{BB962C8B-B14F-4D97-AF65-F5344CB8AC3E}">
        <p14:creationId xmlns:p14="http://schemas.microsoft.com/office/powerpoint/2010/main" val="290471807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0B5C28-72DA-6B5B-4312-7F4313532A17}"/>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Data &amp; Analysis (2)</a:t>
            </a:r>
          </a:p>
        </p:txBody>
      </p:sp>
      <p:sp>
        <p:nvSpPr>
          <p:cNvPr id="4" name="Text Placeholder 3">
            <a:extLst>
              <a:ext uri="{FF2B5EF4-FFF2-40B4-BE49-F238E27FC236}">
                <a16:creationId xmlns:a16="http://schemas.microsoft.com/office/drawing/2014/main" id="{F3EAD624-BB44-464C-A645-18D0B0276476}"/>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AEEF0258-9804-7037-6940-416F20C292B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74</a:t>
            </a:fld>
            <a:endParaRPr lang="en-US" dirty="0"/>
          </a:p>
        </p:txBody>
      </p:sp>
      <p:grpSp>
        <p:nvGrpSpPr>
          <p:cNvPr id="26" name="Group 25" descr="The Data and Analysis tab, highlighting text that reads &quot;Recorded responses, 0&quot;">
            <a:extLst>
              <a:ext uri="{FF2B5EF4-FFF2-40B4-BE49-F238E27FC236}">
                <a16:creationId xmlns:a16="http://schemas.microsoft.com/office/drawing/2014/main" id="{9C191B7A-DB5C-C80A-4ED3-1578E8300152}"/>
              </a:ext>
            </a:extLst>
          </p:cNvPr>
          <p:cNvGrpSpPr/>
          <p:nvPr/>
        </p:nvGrpSpPr>
        <p:grpSpPr>
          <a:xfrm>
            <a:off x="797194" y="2194135"/>
            <a:ext cx="6661216" cy="2568784"/>
            <a:chOff x="797194" y="2194135"/>
            <a:chExt cx="6661216" cy="2568784"/>
          </a:xfrm>
        </p:grpSpPr>
        <p:pic>
          <p:nvPicPr>
            <p:cNvPr id="9" name="Picture 8">
              <a:extLst>
                <a:ext uri="{FF2B5EF4-FFF2-40B4-BE49-F238E27FC236}">
                  <a16:creationId xmlns:a16="http://schemas.microsoft.com/office/drawing/2014/main" id="{6B897DA9-1249-7201-1D0B-0594A1B129FE}"/>
                </a:ext>
              </a:extLst>
            </p:cNvPr>
            <p:cNvPicPr>
              <a:picLocks noChangeAspect="1"/>
            </p:cNvPicPr>
            <p:nvPr/>
          </p:nvPicPr>
          <p:blipFill>
            <a:blip r:embed="rId2"/>
            <a:srcRect l="50375" b="40316"/>
            <a:stretch>
              <a:fillRect/>
            </a:stretch>
          </p:blipFill>
          <p:spPr>
            <a:xfrm>
              <a:off x="797194" y="2194135"/>
              <a:ext cx="6661216" cy="2568784"/>
            </a:xfrm>
            <a:prstGeom prst="rect">
              <a:avLst/>
            </a:prstGeom>
          </p:spPr>
        </p:pic>
        <p:sp>
          <p:nvSpPr>
            <p:cNvPr id="16" name="Oval 15">
              <a:extLst>
                <a:ext uri="{FF2B5EF4-FFF2-40B4-BE49-F238E27FC236}">
                  <a16:creationId xmlns:a16="http://schemas.microsoft.com/office/drawing/2014/main" id="{261D5E7F-916B-C89D-CC57-66364B5D80BB}"/>
                </a:ext>
              </a:extLst>
            </p:cNvPr>
            <p:cNvSpPr/>
            <p:nvPr/>
          </p:nvSpPr>
          <p:spPr>
            <a:xfrm>
              <a:off x="4259925" y="3404695"/>
              <a:ext cx="1842932" cy="640081"/>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
        <p:nvSpPr>
          <p:cNvPr id="21" name="Text Placeholder 9">
            <a:extLst>
              <a:ext uri="{FF2B5EF4-FFF2-40B4-BE49-F238E27FC236}">
                <a16:creationId xmlns:a16="http://schemas.microsoft.com/office/drawing/2014/main" id="{C46962C6-8A83-AA38-D0F6-3DBF9AAB2099}"/>
              </a:ext>
            </a:extLst>
          </p:cNvPr>
          <p:cNvSpPr txBox="1">
            <a:spLocks/>
          </p:cNvSpPr>
          <p:nvPr/>
        </p:nvSpPr>
        <p:spPr>
          <a:xfrm>
            <a:off x="8064199" y="2194135"/>
            <a:ext cx="3836001" cy="384036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See the number of responses</a:t>
            </a:r>
          </a:p>
          <a:p>
            <a:pPr lvl="1"/>
            <a:r>
              <a:rPr lang="en-US" dirty="0"/>
              <a:t>Recorded</a:t>
            </a:r>
          </a:p>
          <a:p>
            <a:pPr lvl="1"/>
            <a:r>
              <a:rPr lang="en-US" dirty="0"/>
              <a:t>In progress</a:t>
            </a:r>
          </a:p>
          <a:p>
            <a:endParaRPr lang="en-US" dirty="0"/>
          </a:p>
          <a:p>
            <a:r>
              <a:rPr lang="en-US" dirty="0"/>
              <a:t>This page loads slowly</a:t>
            </a:r>
          </a:p>
        </p:txBody>
      </p:sp>
    </p:spTree>
    <p:extLst>
      <p:ext uri="{BB962C8B-B14F-4D97-AF65-F5344CB8AC3E}">
        <p14:creationId xmlns:p14="http://schemas.microsoft.com/office/powerpoint/2010/main" val="389944110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0B5C28-72DA-6B5B-4312-7F4313532A17}"/>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Data export (1)</a:t>
            </a:r>
          </a:p>
        </p:txBody>
      </p:sp>
      <p:sp>
        <p:nvSpPr>
          <p:cNvPr id="4" name="Text Placeholder 3">
            <a:extLst>
              <a:ext uri="{FF2B5EF4-FFF2-40B4-BE49-F238E27FC236}">
                <a16:creationId xmlns:a16="http://schemas.microsoft.com/office/drawing/2014/main" id="{F3EAD624-BB44-464C-A645-18D0B0276476}"/>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AEEF0258-9804-7037-6940-416F20C292B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75</a:t>
            </a:fld>
            <a:endParaRPr lang="en-US" dirty="0"/>
          </a:p>
        </p:txBody>
      </p:sp>
      <p:grpSp>
        <p:nvGrpSpPr>
          <p:cNvPr id="3" name="Group 2" descr="The 'export and import' button in the data analysis tab">
            <a:extLst>
              <a:ext uri="{FF2B5EF4-FFF2-40B4-BE49-F238E27FC236}">
                <a16:creationId xmlns:a16="http://schemas.microsoft.com/office/drawing/2014/main" id="{C7FF8315-BFDE-E954-C298-51289D27C242}"/>
              </a:ext>
            </a:extLst>
          </p:cNvPr>
          <p:cNvGrpSpPr/>
          <p:nvPr/>
        </p:nvGrpSpPr>
        <p:grpSpPr>
          <a:xfrm>
            <a:off x="797194" y="2194135"/>
            <a:ext cx="6661216" cy="2568784"/>
            <a:chOff x="797194" y="2194135"/>
            <a:chExt cx="6661216" cy="2568784"/>
          </a:xfrm>
        </p:grpSpPr>
        <p:pic>
          <p:nvPicPr>
            <p:cNvPr id="9" name="Picture 8">
              <a:extLst>
                <a:ext uri="{FF2B5EF4-FFF2-40B4-BE49-F238E27FC236}">
                  <a16:creationId xmlns:a16="http://schemas.microsoft.com/office/drawing/2014/main" id="{6B897DA9-1249-7201-1D0B-0594A1B129FE}"/>
                </a:ext>
              </a:extLst>
            </p:cNvPr>
            <p:cNvPicPr>
              <a:picLocks noChangeAspect="1"/>
            </p:cNvPicPr>
            <p:nvPr/>
          </p:nvPicPr>
          <p:blipFill>
            <a:blip r:embed="rId2"/>
            <a:srcRect l="50375" b="40316"/>
            <a:stretch>
              <a:fillRect/>
            </a:stretch>
          </p:blipFill>
          <p:spPr>
            <a:xfrm>
              <a:off x="797194" y="2194135"/>
              <a:ext cx="6661216" cy="2568784"/>
            </a:xfrm>
            <a:prstGeom prst="rect">
              <a:avLst/>
            </a:prstGeom>
          </p:spPr>
        </p:pic>
        <p:sp>
          <p:nvSpPr>
            <p:cNvPr id="16" name="Oval 15">
              <a:extLst>
                <a:ext uri="{FF2B5EF4-FFF2-40B4-BE49-F238E27FC236}">
                  <a16:creationId xmlns:a16="http://schemas.microsoft.com/office/drawing/2014/main" id="{261D5E7F-916B-C89D-CC57-66364B5D80BB}"/>
                </a:ext>
              </a:extLst>
            </p:cNvPr>
            <p:cNvSpPr/>
            <p:nvPr/>
          </p:nvSpPr>
          <p:spPr>
            <a:xfrm>
              <a:off x="2991563" y="3959408"/>
              <a:ext cx="2072049" cy="803511"/>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
        <p:nvSpPr>
          <p:cNvPr id="21" name="Text Placeholder 9">
            <a:extLst>
              <a:ext uri="{FF2B5EF4-FFF2-40B4-BE49-F238E27FC236}">
                <a16:creationId xmlns:a16="http://schemas.microsoft.com/office/drawing/2014/main" id="{C46962C6-8A83-AA38-D0F6-3DBF9AAB2099}"/>
              </a:ext>
            </a:extLst>
          </p:cNvPr>
          <p:cNvSpPr txBox="1">
            <a:spLocks/>
          </p:cNvSpPr>
          <p:nvPr/>
        </p:nvSpPr>
        <p:spPr>
          <a:xfrm>
            <a:off x="8064199" y="2194135"/>
            <a:ext cx="3836001" cy="384036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Export to analyze the data elsewhere</a:t>
            </a:r>
          </a:p>
          <a:p>
            <a:pPr lvl="1"/>
            <a:r>
              <a:rPr lang="en-US" dirty="0"/>
              <a:t>Excel</a:t>
            </a:r>
          </a:p>
          <a:p>
            <a:pPr lvl="1"/>
            <a:r>
              <a:rPr lang="en-US" dirty="0"/>
              <a:t>SPSS</a:t>
            </a:r>
          </a:p>
          <a:p>
            <a:pPr lvl="1"/>
            <a:r>
              <a:rPr lang="en-US" dirty="0"/>
              <a:t>R</a:t>
            </a:r>
          </a:p>
          <a:p>
            <a:pPr lvl="1"/>
            <a:r>
              <a:rPr lang="en-US" dirty="0"/>
              <a:t>Python</a:t>
            </a:r>
          </a:p>
          <a:p>
            <a:pPr lvl="1"/>
            <a:r>
              <a:rPr lang="en-US" dirty="0"/>
              <a:t>etc.</a:t>
            </a:r>
          </a:p>
        </p:txBody>
      </p:sp>
    </p:spTree>
    <p:extLst>
      <p:ext uri="{BB962C8B-B14F-4D97-AF65-F5344CB8AC3E}">
        <p14:creationId xmlns:p14="http://schemas.microsoft.com/office/powerpoint/2010/main" val="310149773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0B5C28-72DA-6B5B-4312-7F4313532A17}"/>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Data export (2)</a:t>
            </a:r>
          </a:p>
        </p:txBody>
      </p:sp>
      <p:sp>
        <p:nvSpPr>
          <p:cNvPr id="4" name="Text Placeholder 3">
            <a:extLst>
              <a:ext uri="{FF2B5EF4-FFF2-40B4-BE49-F238E27FC236}">
                <a16:creationId xmlns:a16="http://schemas.microsoft.com/office/drawing/2014/main" id="{F3EAD624-BB44-464C-A645-18D0B0276476}"/>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AEEF0258-9804-7037-6940-416F20C292B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76</a:t>
            </a:fld>
            <a:endParaRPr lang="en-US" dirty="0"/>
          </a:p>
        </p:txBody>
      </p:sp>
      <p:grpSp>
        <p:nvGrpSpPr>
          <p:cNvPr id="13" name="Group 12" descr="The data export popup, highlighting various formats. The 'Tableau' option is crossed out to emphasize it is unusable.">
            <a:extLst>
              <a:ext uri="{FF2B5EF4-FFF2-40B4-BE49-F238E27FC236}">
                <a16:creationId xmlns:a16="http://schemas.microsoft.com/office/drawing/2014/main" id="{62CB4518-945B-C681-8F45-DC2AFFD5FE54}"/>
              </a:ext>
            </a:extLst>
          </p:cNvPr>
          <p:cNvGrpSpPr/>
          <p:nvPr/>
        </p:nvGrpSpPr>
        <p:grpSpPr>
          <a:xfrm>
            <a:off x="2120617" y="1262447"/>
            <a:ext cx="5372637" cy="4760901"/>
            <a:chOff x="2120617" y="1262447"/>
            <a:chExt cx="5372637" cy="4760901"/>
          </a:xfrm>
        </p:grpSpPr>
        <p:pic>
          <p:nvPicPr>
            <p:cNvPr id="9" name="Picture 8">
              <a:extLst>
                <a:ext uri="{FF2B5EF4-FFF2-40B4-BE49-F238E27FC236}">
                  <a16:creationId xmlns:a16="http://schemas.microsoft.com/office/drawing/2014/main" id="{A05A3D2A-0E67-99F6-DF98-E2B49CCD8151}"/>
                </a:ext>
              </a:extLst>
            </p:cNvPr>
            <p:cNvPicPr>
              <a:picLocks noChangeAspect="1"/>
            </p:cNvPicPr>
            <p:nvPr/>
          </p:nvPicPr>
          <p:blipFill>
            <a:blip r:embed="rId2"/>
            <a:stretch>
              <a:fillRect/>
            </a:stretch>
          </p:blipFill>
          <p:spPr>
            <a:xfrm>
              <a:off x="2120617" y="1262447"/>
              <a:ext cx="5372637" cy="4760901"/>
            </a:xfrm>
            <a:prstGeom prst="rect">
              <a:avLst/>
            </a:prstGeom>
          </p:spPr>
        </p:pic>
        <p:sp>
          <p:nvSpPr>
            <p:cNvPr id="10" name="Oval 9">
              <a:extLst>
                <a:ext uri="{FF2B5EF4-FFF2-40B4-BE49-F238E27FC236}">
                  <a16:creationId xmlns:a16="http://schemas.microsoft.com/office/drawing/2014/main" id="{CCEB757B-D1D0-F9B9-1205-06D3C6C3D7F9}"/>
                </a:ext>
              </a:extLst>
            </p:cNvPr>
            <p:cNvSpPr/>
            <p:nvPr/>
          </p:nvSpPr>
          <p:spPr>
            <a:xfrm>
              <a:off x="2150113" y="1918612"/>
              <a:ext cx="2500544" cy="592648"/>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sp>
          <p:nvSpPr>
            <p:cNvPr id="12" name="Flowchart: Summing Junction 11">
              <a:extLst>
                <a:ext uri="{FF2B5EF4-FFF2-40B4-BE49-F238E27FC236}">
                  <a16:creationId xmlns:a16="http://schemas.microsoft.com/office/drawing/2014/main" id="{93146EB3-725D-A706-2221-383788333A30}"/>
                </a:ext>
              </a:extLst>
            </p:cNvPr>
            <p:cNvSpPr/>
            <p:nvPr/>
          </p:nvSpPr>
          <p:spPr>
            <a:xfrm>
              <a:off x="6607277" y="1986116"/>
              <a:ext cx="698089" cy="466151"/>
            </a:xfrm>
            <a:prstGeom prst="flowChartSummingJunction">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sp>
        <p:nvSpPr>
          <p:cNvPr id="11" name="Text Placeholder 9">
            <a:extLst>
              <a:ext uri="{FF2B5EF4-FFF2-40B4-BE49-F238E27FC236}">
                <a16:creationId xmlns:a16="http://schemas.microsoft.com/office/drawing/2014/main" id="{1FE65E03-EE78-4EA0-0D18-CC7C06914F0A}"/>
              </a:ext>
            </a:extLst>
          </p:cNvPr>
          <p:cNvSpPr txBox="1">
            <a:spLocks/>
          </p:cNvSpPr>
          <p:nvPr/>
        </p:nvSpPr>
        <p:spPr>
          <a:xfrm>
            <a:off x="8064199" y="2194135"/>
            <a:ext cx="3836001" cy="384036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Various formats available</a:t>
            </a:r>
          </a:p>
          <a:p>
            <a:endParaRPr lang="en-US" dirty="0"/>
          </a:p>
          <a:p>
            <a:r>
              <a:rPr lang="en-US" dirty="0"/>
              <a:t>Most common:</a:t>
            </a:r>
          </a:p>
          <a:p>
            <a:pPr lvl="1"/>
            <a:r>
              <a:rPr lang="en-US" dirty="0"/>
              <a:t>Excel</a:t>
            </a:r>
          </a:p>
          <a:p>
            <a:pPr lvl="1"/>
            <a:r>
              <a:rPr lang="en-US" dirty="0"/>
              <a:t>SPSS</a:t>
            </a:r>
          </a:p>
          <a:p>
            <a:pPr lvl="1"/>
            <a:r>
              <a:rPr lang="en-US" dirty="0"/>
              <a:t>csv</a:t>
            </a:r>
          </a:p>
        </p:txBody>
      </p:sp>
    </p:spTree>
    <p:extLst>
      <p:ext uri="{BB962C8B-B14F-4D97-AF65-F5344CB8AC3E}">
        <p14:creationId xmlns:p14="http://schemas.microsoft.com/office/powerpoint/2010/main" val="45465646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0B5C28-72DA-6B5B-4312-7F4313532A17}"/>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Data export (3)</a:t>
            </a:r>
          </a:p>
        </p:txBody>
      </p:sp>
      <p:sp>
        <p:nvSpPr>
          <p:cNvPr id="4" name="Text Placeholder 3">
            <a:extLst>
              <a:ext uri="{FF2B5EF4-FFF2-40B4-BE49-F238E27FC236}">
                <a16:creationId xmlns:a16="http://schemas.microsoft.com/office/drawing/2014/main" id="{F3EAD624-BB44-464C-A645-18D0B0276476}"/>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AEEF0258-9804-7037-6940-416F20C292B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77</a:t>
            </a:fld>
            <a:endParaRPr lang="en-US" dirty="0"/>
          </a:p>
        </p:txBody>
      </p:sp>
      <p:grpSp>
        <p:nvGrpSpPr>
          <p:cNvPr id="3" name="Group 2" descr="The data export popup, highlighting the option to download results as values or labels">
            <a:extLst>
              <a:ext uri="{FF2B5EF4-FFF2-40B4-BE49-F238E27FC236}">
                <a16:creationId xmlns:a16="http://schemas.microsoft.com/office/drawing/2014/main" id="{E23C0A3E-337D-A9AC-596A-5842E7AA843F}"/>
              </a:ext>
            </a:extLst>
          </p:cNvPr>
          <p:cNvGrpSpPr/>
          <p:nvPr/>
        </p:nvGrpSpPr>
        <p:grpSpPr>
          <a:xfrm>
            <a:off x="1976283" y="1262447"/>
            <a:ext cx="5516971" cy="4760901"/>
            <a:chOff x="1976283" y="1262447"/>
            <a:chExt cx="5516971" cy="4760901"/>
          </a:xfrm>
        </p:grpSpPr>
        <p:pic>
          <p:nvPicPr>
            <p:cNvPr id="9" name="Picture 8">
              <a:extLst>
                <a:ext uri="{FF2B5EF4-FFF2-40B4-BE49-F238E27FC236}">
                  <a16:creationId xmlns:a16="http://schemas.microsoft.com/office/drawing/2014/main" id="{A05A3D2A-0E67-99F6-DF98-E2B49CCD8151}"/>
                </a:ext>
              </a:extLst>
            </p:cNvPr>
            <p:cNvPicPr>
              <a:picLocks noChangeAspect="1"/>
            </p:cNvPicPr>
            <p:nvPr/>
          </p:nvPicPr>
          <p:blipFill>
            <a:blip r:embed="rId2"/>
            <a:stretch>
              <a:fillRect/>
            </a:stretch>
          </p:blipFill>
          <p:spPr>
            <a:xfrm>
              <a:off x="2120617" y="1262447"/>
              <a:ext cx="5372637" cy="4760901"/>
            </a:xfrm>
            <a:prstGeom prst="rect">
              <a:avLst/>
            </a:prstGeom>
          </p:spPr>
        </p:pic>
        <p:sp>
          <p:nvSpPr>
            <p:cNvPr id="10" name="Oval 9">
              <a:extLst>
                <a:ext uri="{FF2B5EF4-FFF2-40B4-BE49-F238E27FC236}">
                  <a16:creationId xmlns:a16="http://schemas.microsoft.com/office/drawing/2014/main" id="{CCEB757B-D1D0-F9B9-1205-06D3C6C3D7F9}"/>
                </a:ext>
              </a:extLst>
            </p:cNvPr>
            <p:cNvSpPr/>
            <p:nvPr/>
          </p:nvSpPr>
          <p:spPr>
            <a:xfrm>
              <a:off x="1976283" y="4365523"/>
              <a:ext cx="1730477" cy="1081548"/>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
        <p:nvSpPr>
          <p:cNvPr id="11" name="Text Placeholder 9">
            <a:extLst>
              <a:ext uri="{FF2B5EF4-FFF2-40B4-BE49-F238E27FC236}">
                <a16:creationId xmlns:a16="http://schemas.microsoft.com/office/drawing/2014/main" id="{1FE65E03-EE78-4EA0-0D18-CC7C06914F0A}"/>
              </a:ext>
            </a:extLst>
          </p:cNvPr>
          <p:cNvSpPr txBox="1">
            <a:spLocks/>
          </p:cNvSpPr>
          <p:nvPr/>
        </p:nvSpPr>
        <p:spPr>
          <a:xfrm>
            <a:off x="8064199" y="2194135"/>
            <a:ext cx="3836001" cy="384036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Values</a:t>
            </a:r>
            <a:r>
              <a:rPr lang="en-US" dirty="0"/>
              <a:t> </a:t>
            </a:r>
          </a:p>
          <a:p>
            <a:pPr lvl="1"/>
            <a:r>
              <a:rPr lang="en-US" dirty="0"/>
              <a:t>1</a:t>
            </a:r>
          </a:p>
          <a:p>
            <a:pPr lvl="1"/>
            <a:r>
              <a:rPr lang="en-US" dirty="0"/>
              <a:t>3</a:t>
            </a:r>
          </a:p>
          <a:p>
            <a:pPr lvl="1"/>
            <a:r>
              <a:rPr lang="en-US" dirty="0"/>
              <a:t>17</a:t>
            </a:r>
          </a:p>
          <a:p>
            <a:pPr marL="457200" lvl="1" indent="0">
              <a:buNone/>
            </a:pPr>
            <a:endParaRPr lang="en-US" dirty="0"/>
          </a:p>
          <a:p>
            <a:r>
              <a:rPr lang="en-US" b="1" dirty="0"/>
              <a:t>Labels</a:t>
            </a:r>
          </a:p>
          <a:p>
            <a:pPr lvl="1"/>
            <a:r>
              <a:rPr lang="en-US" dirty="0"/>
              <a:t>Hamburgers</a:t>
            </a:r>
          </a:p>
          <a:p>
            <a:pPr lvl="1"/>
            <a:r>
              <a:rPr lang="en-US" dirty="0"/>
              <a:t>All the time</a:t>
            </a:r>
          </a:p>
          <a:p>
            <a:pPr marL="457200" lvl="1" indent="0">
              <a:buNone/>
            </a:pPr>
            <a:endParaRPr lang="en-US" dirty="0"/>
          </a:p>
        </p:txBody>
      </p:sp>
    </p:spTree>
    <p:extLst>
      <p:ext uri="{BB962C8B-B14F-4D97-AF65-F5344CB8AC3E}">
        <p14:creationId xmlns:p14="http://schemas.microsoft.com/office/powerpoint/2010/main" val="12973844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0B5C28-72DA-6B5B-4312-7F4313532A17}"/>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Data export (4)</a:t>
            </a:r>
          </a:p>
        </p:txBody>
      </p:sp>
      <p:sp>
        <p:nvSpPr>
          <p:cNvPr id="4" name="Text Placeholder 3">
            <a:extLst>
              <a:ext uri="{FF2B5EF4-FFF2-40B4-BE49-F238E27FC236}">
                <a16:creationId xmlns:a16="http://schemas.microsoft.com/office/drawing/2014/main" id="{F3EAD624-BB44-464C-A645-18D0B0276476}"/>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AEEF0258-9804-7037-6940-416F20C292B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78</a:t>
            </a:fld>
            <a:endParaRPr lang="en-US" dirty="0"/>
          </a:p>
        </p:txBody>
      </p:sp>
      <p:grpSp>
        <p:nvGrpSpPr>
          <p:cNvPr id="8" name="Group 7" descr="The data export popup, highlighting the 'more options' toggle. Under more options, the option is deselected to compress data as a .zip file. The option is selected to split multi-value fields into columns.">
            <a:extLst>
              <a:ext uri="{FF2B5EF4-FFF2-40B4-BE49-F238E27FC236}">
                <a16:creationId xmlns:a16="http://schemas.microsoft.com/office/drawing/2014/main" id="{CA2AA226-1EBC-B0B2-86CB-872BF85C4AC8}"/>
              </a:ext>
            </a:extLst>
          </p:cNvPr>
          <p:cNvGrpSpPr/>
          <p:nvPr/>
        </p:nvGrpSpPr>
        <p:grpSpPr>
          <a:xfrm>
            <a:off x="648933" y="1593464"/>
            <a:ext cx="11113410" cy="4339082"/>
            <a:chOff x="648933" y="1593464"/>
            <a:chExt cx="11113410" cy="4339082"/>
          </a:xfrm>
        </p:grpSpPr>
        <p:pic>
          <p:nvPicPr>
            <p:cNvPr id="9" name="Picture 8">
              <a:extLst>
                <a:ext uri="{FF2B5EF4-FFF2-40B4-BE49-F238E27FC236}">
                  <a16:creationId xmlns:a16="http://schemas.microsoft.com/office/drawing/2014/main" id="{A05A3D2A-0E67-99F6-DF98-E2B49CCD8151}"/>
                </a:ext>
              </a:extLst>
            </p:cNvPr>
            <p:cNvPicPr>
              <a:picLocks noChangeAspect="1"/>
            </p:cNvPicPr>
            <p:nvPr/>
          </p:nvPicPr>
          <p:blipFill>
            <a:blip r:embed="rId2"/>
            <a:stretch>
              <a:fillRect/>
            </a:stretch>
          </p:blipFill>
          <p:spPr>
            <a:xfrm>
              <a:off x="648933" y="1593464"/>
              <a:ext cx="4810084" cy="4262401"/>
            </a:xfrm>
            <a:prstGeom prst="rect">
              <a:avLst/>
            </a:prstGeom>
          </p:spPr>
        </p:pic>
        <p:sp>
          <p:nvSpPr>
            <p:cNvPr id="10" name="Oval 9">
              <a:extLst>
                <a:ext uri="{FF2B5EF4-FFF2-40B4-BE49-F238E27FC236}">
                  <a16:creationId xmlns:a16="http://schemas.microsoft.com/office/drawing/2014/main" id="{CCEB757B-D1D0-F9B9-1205-06D3C6C3D7F9}"/>
                </a:ext>
              </a:extLst>
            </p:cNvPr>
            <p:cNvSpPr/>
            <p:nvPr/>
          </p:nvSpPr>
          <p:spPr>
            <a:xfrm>
              <a:off x="2812029" y="5224623"/>
              <a:ext cx="1238863" cy="707923"/>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pic>
          <p:nvPicPr>
            <p:cNvPr id="7" name="Picture 6">
              <a:extLst>
                <a:ext uri="{FF2B5EF4-FFF2-40B4-BE49-F238E27FC236}">
                  <a16:creationId xmlns:a16="http://schemas.microsoft.com/office/drawing/2014/main" id="{2509AB92-13B2-DF0F-412B-54498D9B7C50}"/>
                </a:ext>
              </a:extLst>
            </p:cNvPr>
            <p:cNvPicPr>
              <a:picLocks noChangeAspect="1"/>
            </p:cNvPicPr>
            <p:nvPr/>
          </p:nvPicPr>
          <p:blipFill>
            <a:blip r:embed="rId3"/>
            <a:srcRect t="2080"/>
            <a:stretch>
              <a:fillRect/>
            </a:stretch>
          </p:blipFill>
          <p:spPr>
            <a:xfrm>
              <a:off x="7199105" y="2172929"/>
              <a:ext cx="4563238" cy="3238872"/>
            </a:xfrm>
            <a:prstGeom prst="rect">
              <a:avLst/>
            </a:prstGeom>
          </p:spPr>
        </p:pic>
        <p:cxnSp>
          <p:nvCxnSpPr>
            <p:cNvPr id="3" name="Straight Arrow Connector 2">
              <a:extLst>
                <a:ext uri="{FF2B5EF4-FFF2-40B4-BE49-F238E27FC236}">
                  <a16:creationId xmlns:a16="http://schemas.microsoft.com/office/drawing/2014/main" id="{CE44771D-37AC-AA18-557D-FD403AFE6CAE}"/>
                </a:ext>
              </a:extLst>
            </p:cNvPr>
            <p:cNvCxnSpPr>
              <a:cxnSpLocks/>
            </p:cNvCxnSpPr>
            <p:nvPr/>
          </p:nvCxnSpPr>
          <p:spPr>
            <a:xfrm flipV="1">
              <a:off x="4177803" y="3724664"/>
              <a:ext cx="2744107" cy="1732447"/>
            </a:xfrm>
            <a:prstGeom prst="straightConnector1">
              <a:avLst/>
            </a:prstGeom>
            <a:ln w="76200">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2044886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0B5C28-72DA-6B5B-4312-7F4313532A17}"/>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Export structure</a:t>
            </a:r>
          </a:p>
        </p:txBody>
      </p:sp>
      <p:sp>
        <p:nvSpPr>
          <p:cNvPr id="3" name="Text Placeholder 2">
            <a:extLst>
              <a:ext uri="{FF2B5EF4-FFF2-40B4-BE49-F238E27FC236}">
                <a16:creationId xmlns:a16="http://schemas.microsoft.com/office/drawing/2014/main" id="{8F52BCFD-B64E-799F-5BD4-8DE02ADFDEB7}"/>
              </a:ext>
            </a:extLst>
          </p:cNvPr>
          <p:cNvSpPr>
            <a:spLocks noGrp="1"/>
          </p:cNvSpPr>
          <p:nvPr>
            <p:ph type="body" sz="quarter" idx="21"/>
          </p:nvPr>
        </p:nvSpPr>
        <p:spPr>
          <a:xfrm>
            <a:off x="1030655" y="1707294"/>
            <a:ext cx="9617336" cy="3813193"/>
          </a:xfrm>
        </p:spPr>
        <p:txBody>
          <a:bodyPr>
            <a:normAutofit/>
          </a:bodyPr>
          <a:lstStyle/>
          <a:p>
            <a:pPr>
              <a:spcAft>
                <a:spcPts val="600"/>
              </a:spcAft>
            </a:pPr>
            <a:r>
              <a:rPr lang="en-US" dirty="0">
                <a:latin typeface="+mn-lt"/>
              </a:rPr>
              <a:t>Each </a:t>
            </a:r>
            <a:r>
              <a:rPr lang="en-US" b="1" dirty="0">
                <a:latin typeface="+mn-lt"/>
              </a:rPr>
              <a:t>row</a:t>
            </a:r>
            <a:r>
              <a:rPr lang="en-US" dirty="0">
                <a:latin typeface="+mn-lt"/>
              </a:rPr>
              <a:t> is a respondent</a:t>
            </a:r>
          </a:p>
          <a:p>
            <a:pPr>
              <a:spcAft>
                <a:spcPts val="600"/>
              </a:spcAft>
            </a:pPr>
            <a:r>
              <a:rPr lang="en-US" dirty="0">
                <a:latin typeface="+mn-lt"/>
              </a:rPr>
              <a:t>Each </a:t>
            </a:r>
            <a:r>
              <a:rPr lang="en-US" b="1" dirty="0">
                <a:latin typeface="+mn-lt"/>
              </a:rPr>
              <a:t>column</a:t>
            </a:r>
            <a:r>
              <a:rPr lang="en-US" dirty="0">
                <a:latin typeface="+mn-lt"/>
              </a:rPr>
              <a:t> is a variable</a:t>
            </a:r>
          </a:p>
          <a:p>
            <a:pPr lvl="1">
              <a:spcAft>
                <a:spcPts val="600"/>
              </a:spcAft>
            </a:pPr>
            <a:r>
              <a:rPr lang="en-US" dirty="0">
                <a:solidFill>
                  <a:srgbClr val="13294B"/>
                </a:solidFill>
                <a:latin typeface="+mn-lt"/>
              </a:rPr>
              <a:t>Metadata </a:t>
            </a:r>
          </a:p>
          <a:p>
            <a:pPr lvl="2">
              <a:spcAft>
                <a:spcPts val="600"/>
              </a:spcAft>
            </a:pPr>
            <a:r>
              <a:rPr lang="en-US" dirty="0">
                <a:solidFill>
                  <a:srgbClr val="13294B"/>
                </a:solidFill>
                <a:latin typeface="+mn-lt"/>
              </a:rPr>
              <a:t>(i.e., Recorded Date, IP Address, etc.)</a:t>
            </a:r>
          </a:p>
          <a:p>
            <a:pPr lvl="1">
              <a:spcAft>
                <a:spcPts val="600"/>
              </a:spcAft>
            </a:pPr>
            <a:r>
              <a:rPr lang="en-US" dirty="0">
                <a:solidFill>
                  <a:srgbClr val="13294B"/>
                </a:solidFill>
                <a:latin typeface="+mn-lt"/>
              </a:rPr>
              <a:t>Contact fields</a:t>
            </a:r>
          </a:p>
          <a:p>
            <a:pPr lvl="1">
              <a:spcAft>
                <a:spcPts val="600"/>
              </a:spcAft>
            </a:pPr>
            <a:r>
              <a:rPr lang="en-US" dirty="0">
                <a:solidFill>
                  <a:srgbClr val="13294B"/>
                </a:solidFill>
              </a:rPr>
              <a:t>Survey questions</a:t>
            </a:r>
            <a:endParaRPr lang="en-US" dirty="0">
              <a:solidFill>
                <a:srgbClr val="13294B"/>
              </a:solidFill>
              <a:latin typeface="+mn-lt"/>
            </a:endParaRPr>
          </a:p>
          <a:p>
            <a:pPr lvl="1">
              <a:spcAft>
                <a:spcPts val="600"/>
              </a:spcAft>
            </a:pPr>
            <a:r>
              <a:rPr lang="en-US" dirty="0">
                <a:solidFill>
                  <a:srgbClr val="13294B"/>
                </a:solidFill>
                <a:latin typeface="+mn-lt"/>
              </a:rPr>
              <a:t>Any embedded data</a:t>
            </a:r>
          </a:p>
        </p:txBody>
      </p:sp>
      <p:sp>
        <p:nvSpPr>
          <p:cNvPr id="4" name="Text Placeholder 3">
            <a:extLst>
              <a:ext uri="{FF2B5EF4-FFF2-40B4-BE49-F238E27FC236}">
                <a16:creationId xmlns:a16="http://schemas.microsoft.com/office/drawing/2014/main" id="{F3EAD624-BB44-464C-A645-18D0B0276476}"/>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AEEF0258-9804-7037-6940-416F20C292B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79</a:t>
            </a:fld>
            <a:endParaRPr lang="en-US" dirty="0"/>
          </a:p>
        </p:txBody>
      </p:sp>
    </p:spTree>
    <p:extLst>
      <p:ext uri="{BB962C8B-B14F-4D97-AF65-F5344CB8AC3E}">
        <p14:creationId xmlns:p14="http://schemas.microsoft.com/office/powerpoint/2010/main" val="3355011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7081B1-EFD7-9F4D-B963-BFEA8369181C}"/>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tx2"/>
                </a:solidFill>
                <a:effectLst/>
                <a:uLnTx/>
                <a:uFillTx/>
                <a:latin typeface="+mn-lt"/>
                <a:ea typeface="+mn-ea"/>
                <a:cs typeface="+mn-cs"/>
              </a:rPr>
              <a:t>Log into your Qualtrics Account</a:t>
            </a:r>
            <a:endParaRPr kumimoji="0" lang="en-US" sz="3200" b="1" i="0" u="none" strike="noStrike" kern="1200" cap="none" spc="0" normalizeH="0" baseline="0" noProof="0" dirty="0">
              <a:ln>
                <a:noFill/>
              </a:ln>
              <a:solidFill>
                <a:schemeClr val="tx2"/>
              </a:solidFill>
              <a:effectLst/>
              <a:uLnTx/>
              <a:uFillTx/>
              <a:latin typeface="+mj-lt"/>
              <a:ea typeface="+mn-ea"/>
              <a:cs typeface="+mn-cs"/>
            </a:endParaRPr>
          </a:p>
        </p:txBody>
      </p:sp>
      <p:sp>
        <p:nvSpPr>
          <p:cNvPr id="3" name="Text Placeholder 2">
            <a:extLst>
              <a:ext uri="{FF2B5EF4-FFF2-40B4-BE49-F238E27FC236}">
                <a16:creationId xmlns:a16="http://schemas.microsoft.com/office/drawing/2014/main" id="{5215B671-AB3B-E656-A1BC-051BC9E57035}"/>
              </a:ext>
            </a:extLst>
          </p:cNvPr>
          <p:cNvSpPr>
            <a:spLocks noGrp="1"/>
          </p:cNvSpPr>
          <p:nvPr>
            <p:ph type="body" sz="quarter" idx="21"/>
          </p:nvPr>
        </p:nvSpPr>
        <p:spPr>
          <a:xfrm>
            <a:off x="816153" y="1452080"/>
            <a:ext cx="10370191" cy="4180115"/>
          </a:xfrm>
        </p:spPr>
        <p:txBody>
          <a:bodyPr anchor="ctr">
            <a:normAutofit/>
          </a:bodyPr>
          <a:lstStyle/>
          <a:p>
            <a:pPr>
              <a:lnSpc>
                <a:spcPct val="150000"/>
              </a:lnSpc>
            </a:pPr>
            <a:r>
              <a:rPr lang="en-US" sz="3200" dirty="0">
                <a:solidFill>
                  <a:schemeClr val="tx1"/>
                </a:solidFill>
                <a:latin typeface="+mn-lt"/>
              </a:rPr>
              <a:t>Go to </a:t>
            </a:r>
            <a:r>
              <a:rPr lang="en-US" sz="3200" b="1" u="sng" dirty="0">
                <a:solidFill>
                  <a:srgbClr val="FF5F05"/>
                </a:solidFill>
                <a:latin typeface="+mn-lt"/>
              </a:rPr>
              <a:t>illinois.qualtrics.com</a:t>
            </a:r>
            <a:r>
              <a:rPr lang="en-US" sz="3200" b="1" dirty="0">
                <a:solidFill>
                  <a:srgbClr val="FF5F05"/>
                </a:solidFill>
                <a:latin typeface="+mn-lt"/>
              </a:rPr>
              <a:t>     </a:t>
            </a:r>
          </a:p>
          <a:p>
            <a:pPr>
              <a:lnSpc>
                <a:spcPct val="150000"/>
              </a:lnSpc>
            </a:pPr>
            <a:r>
              <a:rPr lang="en-US" sz="2800" dirty="0">
                <a:solidFill>
                  <a:schemeClr val="tx1"/>
                </a:solidFill>
                <a:latin typeface="+mn-lt"/>
              </a:rPr>
              <a:t>(NOT </a:t>
            </a:r>
            <a:r>
              <a:rPr lang="en-US" sz="2800" dirty="0">
                <a:solidFill>
                  <a:schemeClr val="tx1"/>
                </a:solidFill>
                <a:latin typeface="+mn-lt"/>
                <a:hlinkClick r:id="rId2"/>
              </a:rPr>
              <a:t>www.qualtrics.com</a:t>
            </a:r>
            <a:r>
              <a:rPr lang="en-US" sz="2800" dirty="0">
                <a:solidFill>
                  <a:schemeClr val="tx1"/>
                </a:solidFill>
                <a:latin typeface="+mn-lt"/>
              </a:rPr>
              <a:t>)</a:t>
            </a:r>
          </a:p>
          <a:p>
            <a:pPr>
              <a:lnSpc>
                <a:spcPct val="150000"/>
              </a:lnSpc>
            </a:pPr>
            <a:r>
              <a:rPr lang="en-US" sz="2800" dirty="0">
                <a:solidFill>
                  <a:schemeClr val="tx1"/>
                </a:solidFill>
                <a:latin typeface="+mn-lt"/>
              </a:rPr>
              <a:t>Login with your NetID and Password</a:t>
            </a:r>
          </a:p>
          <a:p>
            <a:pPr marL="0" indent="0">
              <a:buNone/>
            </a:pPr>
            <a:endParaRPr lang="en-US" sz="2800" u="sng" dirty="0">
              <a:solidFill>
                <a:schemeClr val="tx1"/>
              </a:solidFill>
              <a:sym typeface="Wingdings" panose="05000000000000000000" pitchFamily="2" charset="2"/>
            </a:endParaRPr>
          </a:p>
          <a:p>
            <a:pPr marL="0" indent="0">
              <a:buNone/>
            </a:pPr>
            <a:endParaRPr lang="en-US" sz="3200" dirty="0">
              <a:sym typeface="Wingdings" panose="05000000000000000000" pitchFamily="2" charset="2"/>
            </a:endParaRPr>
          </a:p>
        </p:txBody>
      </p:sp>
      <p:sp>
        <p:nvSpPr>
          <p:cNvPr id="4" name="Department/Unit name Placeholder">
            <a:extLst>
              <a:ext uri="{FF2B5EF4-FFF2-40B4-BE49-F238E27FC236}">
                <a16:creationId xmlns:a16="http://schemas.microsoft.com/office/drawing/2014/main" id="{1CFA3FC7-8A50-DFAB-1FA5-38C6B3E46732}"/>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a:extLst>
              <a:ext uri="{FF2B5EF4-FFF2-40B4-BE49-F238E27FC236}">
                <a16:creationId xmlns:a16="http://schemas.microsoft.com/office/drawing/2014/main" id="{9A383573-60F8-A42C-24CB-CCD9C9E7B8EC}"/>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8</a:t>
            </a:fld>
            <a:endParaRPr lang="en-US" dirty="0"/>
          </a:p>
        </p:txBody>
      </p:sp>
      <p:pic>
        <p:nvPicPr>
          <p:cNvPr id="13" name="Picture 12" descr="Sign-in window">
            <a:extLst>
              <a:ext uri="{FF2B5EF4-FFF2-40B4-BE49-F238E27FC236}">
                <a16:creationId xmlns:a16="http://schemas.microsoft.com/office/drawing/2014/main" id="{56D456D6-0BC0-EBF7-3FBE-6804A95EFFF6}"/>
              </a:ext>
            </a:extLst>
          </p:cNvPr>
          <p:cNvPicPr>
            <a:picLocks noChangeAspect="1"/>
          </p:cNvPicPr>
          <p:nvPr/>
        </p:nvPicPr>
        <p:blipFill>
          <a:blip r:embed="rId3"/>
          <a:stretch>
            <a:fillRect/>
          </a:stretch>
        </p:blipFill>
        <p:spPr>
          <a:xfrm>
            <a:off x="7882606" y="1695966"/>
            <a:ext cx="2756819" cy="3466067"/>
          </a:xfrm>
          <a:prstGeom prst="rect">
            <a:avLst/>
          </a:prstGeom>
        </p:spPr>
      </p:pic>
    </p:spTree>
    <p:extLst>
      <p:ext uri="{BB962C8B-B14F-4D97-AF65-F5344CB8AC3E}">
        <p14:creationId xmlns:p14="http://schemas.microsoft.com/office/powerpoint/2010/main" val="90129054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0B5C28-72DA-6B5B-4312-7F4313532A17}"/>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Export structure (example: csv)</a:t>
            </a:r>
          </a:p>
        </p:txBody>
      </p:sp>
      <p:sp>
        <p:nvSpPr>
          <p:cNvPr id="4" name="Text Placeholder 3">
            <a:extLst>
              <a:ext uri="{FF2B5EF4-FFF2-40B4-BE49-F238E27FC236}">
                <a16:creationId xmlns:a16="http://schemas.microsoft.com/office/drawing/2014/main" id="{F3EAD624-BB44-464C-A645-18D0B0276476}"/>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AEEF0258-9804-7037-6940-416F20C292B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80</a:t>
            </a:fld>
            <a:endParaRPr lang="en-US" dirty="0"/>
          </a:p>
        </p:txBody>
      </p:sp>
      <p:grpSp>
        <p:nvGrpSpPr>
          <p:cNvPr id="9" name="Group 8" descr="The first three rows of the csv file contain, in order, the question label, the question text, and metadata. Responses begin on row four of the file.">
            <a:extLst>
              <a:ext uri="{FF2B5EF4-FFF2-40B4-BE49-F238E27FC236}">
                <a16:creationId xmlns:a16="http://schemas.microsoft.com/office/drawing/2014/main" id="{26A7F30A-88E6-EEAF-C3BB-D1E31692C5B6}"/>
              </a:ext>
            </a:extLst>
          </p:cNvPr>
          <p:cNvGrpSpPr/>
          <p:nvPr/>
        </p:nvGrpSpPr>
        <p:grpSpPr>
          <a:xfrm>
            <a:off x="803326" y="2067920"/>
            <a:ext cx="10221093" cy="2123658"/>
            <a:chOff x="1573309" y="2272315"/>
            <a:chExt cx="10221093" cy="2123658"/>
          </a:xfrm>
        </p:grpSpPr>
        <p:sp>
          <p:nvSpPr>
            <p:cNvPr id="34" name="TextBox 33">
              <a:extLst>
                <a:ext uri="{FF2B5EF4-FFF2-40B4-BE49-F238E27FC236}">
                  <a16:creationId xmlns:a16="http://schemas.microsoft.com/office/drawing/2014/main" id="{54F126CA-7AD6-DF4F-789F-7DE5F3804EF1}"/>
                </a:ext>
              </a:extLst>
            </p:cNvPr>
            <p:cNvSpPr txBox="1"/>
            <p:nvPr/>
          </p:nvSpPr>
          <p:spPr>
            <a:xfrm>
              <a:off x="1573309" y="2272315"/>
              <a:ext cx="1875401" cy="2123658"/>
            </a:xfrm>
            <a:prstGeom prst="rect">
              <a:avLst/>
            </a:prstGeom>
            <a:noFill/>
          </p:spPr>
          <p:txBody>
            <a:bodyPr wrap="square" rtlCol="0">
              <a:spAutoFit/>
            </a:bodyPr>
            <a:lstStyle/>
            <a:p>
              <a:pPr algn="r"/>
              <a:r>
                <a:rPr lang="en-US" sz="2000" dirty="0">
                  <a:solidFill>
                    <a:schemeClr val="bg2"/>
                  </a:solidFill>
                </a:rPr>
                <a:t>Question label</a:t>
              </a:r>
            </a:p>
            <a:p>
              <a:pPr algn="r"/>
              <a:r>
                <a:rPr lang="en-US" sz="2000" dirty="0">
                  <a:solidFill>
                    <a:schemeClr val="bg2"/>
                  </a:solidFill>
                </a:rPr>
                <a:t>Question text</a:t>
              </a:r>
            </a:p>
            <a:p>
              <a:pPr algn="r"/>
              <a:r>
                <a:rPr lang="en-US" sz="2000" dirty="0">
                  <a:solidFill>
                    <a:schemeClr val="bg2"/>
                  </a:solidFill>
                </a:rPr>
                <a:t>{metadata}</a:t>
              </a:r>
            </a:p>
            <a:p>
              <a:pPr algn="r"/>
              <a:endParaRPr lang="en-US" sz="600" dirty="0">
                <a:solidFill>
                  <a:schemeClr val="bg2"/>
                </a:solidFill>
              </a:endParaRPr>
            </a:p>
            <a:p>
              <a:pPr algn="r"/>
              <a:r>
                <a:rPr lang="en-US" sz="2000" dirty="0">
                  <a:solidFill>
                    <a:schemeClr val="bg2"/>
                  </a:solidFill>
                </a:rPr>
                <a:t>Response 1</a:t>
              </a:r>
            </a:p>
            <a:p>
              <a:pPr algn="r"/>
              <a:endParaRPr lang="en-US" sz="600" dirty="0">
                <a:solidFill>
                  <a:schemeClr val="bg2"/>
                </a:solidFill>
              </a:endParaRPr>
            </a:p>
            <a:p>
              <a:pPr algn="r"/>
              <a:r>
                <a:rPr lang="en-US" sz="2000" dirty="0">
                  <a:solidFill>
                    <a:schemeClr val="bg2"/>
                  </a:solidFill>
                </a:rPr>
                <a:t>Response 2</a:t>
              </a:r>
            </a:p>
            <a:p>
              <a:pPr algn="r"/>
              <a:r>
                <a:rPr lang="en-US" sz="2000" dirty="0">
                  <a:solidFill>
                    <a:schemeClr val="bg2"/>
                  </a:solidFill>
                </a:rPr>
                <a:t>…</a:t>
              </a:r>
            </a:p>
          </p:txBody>
        </p:sp>
        <p:pic>
          <p:nvPicPr>
            <p:cNvPr id="7" name="Picture 6">
              <a:extLst>
                <a:ext uri="{FF2B5EF4-FFF2-40B4-BE49-F238E27FC236}">
                  <a16:creationId xmlns:a16="http://schemas.microsoft.com/office/drawing/2014/main" id="{7302CE82-0D34-E9F3-6110-FC08A7A838FC}"/>
                </a:ext>
              </a:extLst>
            </p:cNvPr>
            <p:cNvPicPr>
              <a:picLocks noChangeAspect="1"/>
            </p:cNvPicPr>
            <p:nvPr/>
          </p:nvPicPr>
          <p:blipFill rotWithShape="1">
            <a:blip r:embed="rId2"/>
            <a:srcRect r="27072"/>
            <a:stretch/>
          </p:blipFill>
          <p:spPr>
            <a:xfrm>
              <a:off x="3448710" y="2272315"/>
              <a:ext cx="8345692" cy="1789568"/>
            </a:xfrm>
            <a:prstGeom prst="rect">
              <a:avLst/>
            </a:prstGeom>
          </p:spPr>
        </p:pic>
      </p:grpSp>
    </p:spTree>
    <p:extLst>
      <p:ext uri="{BB962C8B-B14F-4D97-AF65-F5344CB8AC3E}">
        <p14:creationId xmlns:p14="http://schemas.microsoft.com/office/powerpoint/2010/main" val="122785598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a:extLst>
              <a:ext uri="{FF2B5EF4-FFF2-40B4-BE49-F238E27FC236}">
                <a16:creationId xmlns:a16="http://schemas.microsoft.com/office/drawing/2014/main" id="{6CD670A0-C0C2-15D3-5A7C-EA84679534C4}"/>
              </a:ext>
            </a:extLst>
          </p:cNvPr>
          <p:cNvSpPr>
            <a:spLocks noGrp="1"/>
          </p:cNvSpPr>
          <p:nvPr>
            <p:ph type="title" idx="4294967295"/>
          </p:nvPr>
        </p:nvSpPr>
        <p:spPr>
          <a:xfrm>
            <a:off x="3211513" y="2070100"/>
            <a:ext cx="8980487" cy="1106488"/>
          </a:xfrm>
        </p:spPr>
        <p:txBody>
          <a:bodyPr/>
          <a:lstStyle/>
          <a:p>
            <a:r>
              <a:rPr lang="en-US" dirty="0">
                <a:solidFill>
                  <a:schemeClr val="bg1"/>
                </a:solidFill>
              </a:rPr>
              <a:t>Thank you!</a:t>
            </a:r>
          </a:p>
        </p:txBody>
      </p:sp>
      <p:sp>
        <p:nvSpPr>
          <p:cNvPr id="5" name="Text Placeholder 1">
            <a:extLst>
              <a:ext uri="{FF2B5EF4-FFF2-40B4-BE49-F238E27FC236}">
                <a16:creationId xmlns:a16="http://schemas.microsoft.com/office/drawing/2014/main" id="{2AB39040-A0B2-9F21-2450-4C56BC4B599E}"/>
              </a:ext>
            </a:extLst>
          </p:cNvPr>
          <p:cNvSpPr>
            <a:spLocks noGrp="1"/>
          </p:cNvSpPr>
          <p:nvPr>
            <p:ph type="body" sz="quarter" idx="4294967295"/>
          </p:nvPr>
        </p:nvSpPr>
        <p:spPr>
          <a:xfrm>
            <a:off x="2745381" y="2986280"/>
            <a:ext cx="3594295" cy="2200275"/>
          </a:xfrm>
        </p:spPr>
        <p:txBody>
          <a:bodyPr>
            <a:normAutofit/>
          </a:bodyPr>
          <a:lstStyle/>
          <a:p>
            <a:pPr marL="0" indent="0" algn="ctr">
              <a:buNone/>
            </a:pPr>
            <a:endParaRPr lang="en-US" dirty="0">
              <a:solidFill>
                <a:schemeClr val="bg1"/>
              </a:solidFill>
            </a:endParaRPr>
          </a:p>
          <a:p>
            <a:pPr marL="0" indent="0" algn="ctr">
              <a:buNone/>
            </a:pPr>
            <a:endParaRPr lang="en-US" dirty="0">
              <a:solidFill>
                <a:schemeClr val="bg1"/>
              </a:solidFill>
            </a:endParaRPr>
          </a:p>
          <a:p>
            <a:pPr marL="0" indent="0" algn="ctr">
              <a:buNone/>
            </a:pPr>
            <a:r>
              <a:rPr lang="en-US" dirty="0">
                <a:solidFill>
                  <a:schemeClr val="bg1"/>
                </a:solidFill>
              </a:rPr>
              <a:t>Nathan Jeffery</a:t>
            </a:r>
          </a:p>
          <a:p>
            <a:pPr marL="0" indent="0" algn="ctr">
              <a:buNone/>
            </a:pPr>
            <a:r>
              <a:rPr lang="en-US" dirty="0">
                <a:solidFill>
                  <a:schemeClr val="bg1"/>
                </a:solidFill>
              </a:rPr>
              <a:t>nathanj3@illinois.edu</a:t>
            </a:r>
          </a:p>
        </p:txBody>
      </p:sp>
      <p:sp>
        <p:nvSpPr>
          <p:cNvPr id="3" name="Department/Unit name Placeholder">
            <a:extLst>
              <a:ext uri="{FF2B5EF4-FFF2-40B4-BE49-F238E27FC236}">
                <a16:creationId xmlns:a16="http://schemas.microsoft.com/office/drawing/2014/main" id="{B0CE55A2-6B88-F73F-AA53-29ABC356CA17}"/>
              </a:ext>
              <a:ext uri="{C183D7F6-B498-43B3-948B-1728B52AA6E4}">
                <adec:decorative xmlns:adec="http://schemas.microsoft.com/office/drawing/2017/decorative" val="1"/>
              </a:ext>
            </a:extLst>
          </p:cNvPr>
          <p:cNvSpPr>
            <a:spLocks noGrp="1"/>
          </p:cNvSpPr>
          <p:nvPr>
            <p:ph type="body" sz="quarter" idx="4294967295"/>
          </p:nvPr>
        </p:nvSpPr>
        <p:spPr>
          <a:xfrm>
            <a:off x="2667000" y="6386487"/>
            <a:ext cx="8153400" cy="365125"/>
          </a:xfrm>
        </p:spPr>
        <p:txBody>
          <a:bodyPr>
            <a:normAutofit/>
          </a:bodyPr>
          <a:lstStyle/>
          <a:p>
            <a:pPr marL="0" indent="0">
              <a:buNone/>
            </a:pPr>
            <a:r>
              <a:rPr lang="en-US" sz="1600" dirty="0">
                <a:solidFill>
                  <a:schemeClr val="bg1"/>
                </a:solidFill>
              </a:rPr>
              <a:t>Center for Innovation in Teaching &amp; Learning (CITL)</a:t>
            </a:r>
          </a:p>
        </p:txBody>
      </p:sp>
      <p:sp>
        <p:nvSpPr>
          <p:cNvPr id="2" name="Slide Number Placeholder">
            <a:extLst>
              <a:ext uri="{FF2B5EF4-FFF2-40B4-BE49-F238E27FC236}">
                <a16:creationId xmlns:a16="http://schemas.microsoft.com/office/drawing/2014/main" id="{B213379A-269B-438F-1824-6428A4BBE9F0}"/>
              </a:ext>
              <a:ext uri="{C183D7F6-B498-43B3-948B-1728B52AA6E4}">
                <adec:decorative xmlns:adec="http://schemas.microsoft.com/office/drawing/2017/decorative" val="1"/>
              </a:ext>
            </a:extLst>
          </p:cNvPr>
          <p:cNvSpPr>
            <a:spLocks noGrp="1"/>
          </p:cNvSpPr>
          <p:nvPr>
            <p:ph type="sldNum" sz="quarter" idx="4294967295"/>
          </p:nvPr>
        </p:nvSpPr>
        <p:spPr>
          <a:xfrm>
            <a:off x="9448800" y="6356350"/>
            <a:ext cx="2743200" cy="365125"/>
          </a:xfrm>
        </p:spPr>
        <p:txBody>
          <a:bodyPr/>
          <a:lstStyle/>
          <a:p>
            <a:fld id="{86134D44-37F0-44A1-8A08-E9432A030C07}" type="slidenum">
              <a:rPr lang="en-US" smtClean="0"/>
              <a:pPr/>
              <a:t>81</a:t>
            </a:fld>
            <a:endParaRPr lang="en-US" dirty="0"/>
          </a:p>
        </p:txBody>
      </p:sp>
    </p:spTree>
    <p:extLst>
      <p:ext uri="{BB962C8B-B14F-4D97-AF65-F5344CB8AC3E}">
        <p14:creationId xmlns:p14="http://schemas.microsoft.com/office/powerpoint/2010/main" val="3957009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5966F7-0B0A-EE7B-4358-2BAF7DE44195}"/>
              </a:ext>
            </a:extLst>
          </p:cNvPr>
          <p:cNvSpPr>
            <a:spLocks noGrp="1"/>
          </p:cNvSpPr>
          <p:nvPr>
            <p:ph type="title" idx="4294967295"/>
          </p:nvPr>
        </p:nvSpPr>
        <p:spPr>
          <a:xfrm>
            <a:off x="654050" y="277813"/>
            <a:ext cx="10371138"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solidFill>
                <a:effectLst/>
                <a:uLnTx/>
                <a:uFillTx/>
                <a:latin typeface="+mj-lt"/>
                <a:ea typeface="+mn-ea"/>
                <a:cs typeface="+mn-cs"/>
              </a:rPr>
              <a:t>Create a New Project (1)</a:t>
            </a:r>
          </a:p>
        </p:txBody>
      </p:sp>
      <p:sp>
        <p:nvSpPr>
          <p:cNvPr id="4" name="Text Placeholder 3">
            <a:extLst>
              <a:ext uri="{FF2B5EF4-FFF2-40B4-BE49-F238E27FC236}">
                <a16:creationId xmlns:a16="http://schemas.microsoft.com/office/drawing/2014/main" id="{6AB735A9-8068-3DDF-44B2-44BDFA35B0D2}"/>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Center for Innovation in Teaching &amp; Learning (CITL)</a:t>
            </a:r>
          </a:p>
        </p:txBody>
      </p:sp>
      <p:sp>
        <p:nvSpPr>
          <p:cNvPr id="5" name="Slide Number Placeholder 4">
            <a:extLst>
              <a:ext uri="{FF2B5EF4-FFF2-40B4-BE49-F238E27FC236}">
                <a16:creationId xmlns:a16="http://schemas.microsoft.com/office/drawing/2014/main" id="{D3892401-6BFC-7826-3724-4FC019D190B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9</a:t>
            </a:fld>
            <a:endParaRPr lang="en-US" dirty="0"/>
          </a:p>
        </p:txBody>
      </p:sp>
      <p:grpSp>
        <p:nvGrpSpPr>
          <p:cNvPr id="6" name="Group 5" descr="Qualtrics homepage, highlighting the 'Create a new project' button">
            <a:extLst>
              <a:ext uri="{FF2B5EF4-FFF2-40B4-BE49-F238E27FC236}">
                <a16:creationId xmlns:a16="http://schemas.microsoft.com/office/drawing/2014/main" id="{7972B9B3-2F2E-A70C-8B5D-091D5C2F3035}"/>
              </a:ext>
            </a:extLst>
          </p:cNvPr>
          <p:cNvGrpSpPr/>
          <p:nvPr/>
        </p:nvGrpSpPr>
        <p:grpSpPr>
          <a:xfrm>
            <a:off x="1582531" y="1326776"/>
            <a:ext cx="8618745" cy="4613649"/>
            <a:chOff x="1582531" y="1326776"/>
            <a:chExt cx="8618745" cy="4613649"/>
          </a:xfrm>
        </p:grpSpPr>
        <p:pic>
          <p:nvPicPr>
            <p:cNvPr id="8" name="Picture 7">
              <a:extLst>
                <a:ext uri="{FF2B5EF4-FFF2-40B4-BE49-F238E27FC236}">
                  <a16:creationId xmlns:a16="http://schemas.microsoft.com/office/drawing/2014/main" id="{4D18ED69-DF90-F2E7-D4DB-805E0D42B3C8}"/>
                </a:ext>
              </a:extLst>
            </p:cNvPr>
            <p:cNvPicPr>
              <a:picLocks noChangeAspect="1"/>
            </p:cNvPicPr>
            <p:nvPr/>
          </p:nvPicPr>
          <p:blipFill>
            <a:blip r:embed="rId2"/>
            <a:stretch>
              <a:fillRect/>
            </a:stretch>
          </p:blipFill>
          <p:spPr>
            <a:xfrm>
              <a:off x="1630156" y="1326776"/>
              <a:ext cx="8571120" cy="4452097"/>
            </a:xfrm>
            <a:prstGeom prst="rect">
              <a:avLst/>
            </a:prstGeom>
          </p:spPr>
        </p:pic>
        <p:sp>
          <p:nvSpPr>
            <p:cNvPr id="3" name="Oval 2">
              <a:extLst>
                <a:ext uri="{FF2B5EF4-FFF2-40B4-BE49-F238E27FC236}">
                  <a16:creationId xmlns:a16="http://schemas.microsoft.com/office/drawing/2014/main" id="{02C11352-CC28-823B-16BD-4AB51FCFE6CF}"/>
                </a:ext>
              </a:extLst>
            </p:cNvPr>
            <p:cNvSpPr/>
            <p:nvPr/>
          </p:nvSpPr>
          <p:spPr>
            <a:xfrm>
              <a:off x="1582531" y="5273675"/>
              <a:ext cx="2095500" cy="666750"/>
            </a:xfrm>
            <a:prstGeom prst="ellipse">
              <a:avLst/>
            </a:prstGeom>
            <a:ln w="57150">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spTree>
    <p:extLst>
      <p:ext uri="{BB962C8B-B14F-4D97-AF65-F5344CB8AC3E}">
        <p14:creationId xmlns:p14="http://schemas.microsoft.com/office/powerpoint/2010/main" val="3111211215"/>
      </p:ext>
    </p:extLst>
  </p:cSld>
  <p:clrMapOvr>
    <a:masterClrMapping/>
  </p:clrMapOvr>
</p:sld>
</file>

<file path=ppt/theme/theme1.xml><?xml version="1.0" encoding="utf-8"?>
<a:theme xmlns:a="http://schemas.openxmlformats.org/drawingml/2006/main" name="Office Theme">
  <a:themeElements>
    <a:clrScheme name="Custom 1">
      <a:dk1>
        <a:srgbClr val="252525"/>
      </a:dk1>
      <a:lt1>
        <a:srgbClr val="FFFFFF"/>
      </a:lt1>
      <a:dk2>
        <a:srgbClr val="13294B"/>
      </a:dk2>
      <a:lt2>
        <a:srgbClr val="FF5F05"/>
      </a:lt2>
      <a:accent1>
        <a:srgbClr val="0071CE"/>
      </a:accent1>
      <a:accent2>
        <a:srgbClr val="FCB316"/>
      </a:accent2>
      <a:accent3>
        <a:srgbClr val="007E8E"/>
      </a:accent3>
      <a:accent4>
        <a:srgbClr val="006230"/>
      </a:accent4>
      <a:accent5>
        <a:srgbClr val="5C0E41"/>
      </a:accent5>
      <a:accent6>
        <a:srgbClr val="7D3E13"/>
      </a:accent6>
      <a:hlink>
        <a:srgbClr val="C84113"/>
      </a:hlink>
      <a:folHlink>
        <a:srgbClr val="2159A6"/>
      </a:folHlink>
    </a:clrScheme>
    <a:fontScheme name="SMB PPT">
      <a:majorFont>
        <a:latin typeface="Source Sans Pro SemiBold"/>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a:defPPr>
      </a:lstStyle>
      <a:style>
        <a:lnRef idx="1">
          <a:schemeClr val="dk1"/>
        </a:lnRef>
        <a:fillRef idx="0">
          <a:schemeClr val="dk1"/>
        </a:fillRef>
        <a:effectRef idx="0">
          <a:schemeClr val="dk1"/>
        </a:effectRef>
        <a:fontRef idx="minor">
          <a:schemeClr val="tx1"/>
        </a:fontRef>
      </a:style>
    </a:spDef>
  </a:objectDefaults>
  <a:extraClrSchemeLst/>
  <a:extLst>
    <a:ext uri="{05A4C25C-085E-4340-85A3-A5531E510DB2}">
      <thm15:themeFamily xmlns:thm15="http://schemas.microsoft.com/office/thememl/2012/main" name="University-Branded-PowerPoint-Template" id="{224151B4-9DCE-448F-B02E-A8151E1D51F5}" vid="{57C2FBC0-7A4C-4D00-8A8A-E76A4528723D}"/>
    </a:ext>
  </a:extLst>
</a:theme>
</file>

<file path=ppt/theme/theme2.xml><?xml version="1.0" encoding="utf-8"?>
<a:theme xmlns:a="http://schemas.openxmlformats.org/drawingml/2006/main" name="Office Theme">
  <a:themeElements>
    <a:clrScheme name="SMB PPT ORANGE">
      <a:dk1>
        <a:srgbClr val="000000"/>
      </a:dk1>
      <a:lt1>
        <a:srgbClr val="FFFFFF"/>
      </a:lt1>
      <a:dk2>
        <a:srgbClr val="13294B"/>
      </a:dk2>
      <a:lt2>
        <a:srgbClr val="FF5F05"/>
      </a:lt2>
      <a:accent1>
        <a:srgbClr val="0071CE"/>
      </a:accent1>
      <a:accent2>
        <a:srgbClr val="FCB316"/>
      </a:accent2>
      <a:accent3>
        <a:srgbClr val="007E8E"/>
      </a:accent3>
      <a:accent4>
        <a:srgbClr val="006230"/>
      </a:accent4>
      <a:accent5>
        <a:srgbClr val="5C0E41"/>
      </a:accent5>
      <a:accent6>
        <a:srgbClr val="7D3E13"/>
      </a:accent6>
      <a:hlink>
        <a:srgbClr val="C84113"/>
      </a:hlink>
      <a:folHlink>
        <a:srgbClr val="2159A6"/>
      </a:folHlink>
    </a:clrScheme>
    <a:fontScheme name="SMB PPT">
      <a:majorFont>
        <a:latin typeface="Source Sans Pro SemiBold"/>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a:defPPr>
      </a:lstStyle>
      <a:style>
        <a:lnRef idx="1">
          <a:schemeClr val="dk1"/>
        </a:lnRef>
        <a:fillRef idx="0">
          <a:schemeClr val="dk1"/>
        </a:fillRef>
        <a:effectRef idx="0">
          <a:schemeClr val="dk1"/>
        </a:effectRef>
        <a:fontRef idx="minor">
          <a:schemeClr val="tx1"/>
        </a:fontRef>
      </a:style>
    </a:spDef>
  </a:objectDefaults>
  <a:extraClrSchemeLst/>
  <a:extLst>
    <a:ext uri="{05A4C25C-085E-4340-85A3-A5531E510DB2}">
      <thm15:themeFamily xmlns:thm15="http://schemas.microsoft.com/office/thememl/2012/main" name="University-Branded-PowerPoint-Template" id="{224151B4-9DCE-448F-B02E-A8151E1D51F5}" vid="{57C2FBC0-7A4C-4D00-8A8A-E76A4528723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3465</TotalTime>
  <Words>2682</Words>
  <Application>Microsoft Office PowerPoint</Application>
  <PresentationFormat>Widescreen</PresentationFormat>
  <Paragraphs>468</Paragraphs>
  <Slides>81</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81</vt:i4>
      </vt:variant>
    </vt:vector>
  </HeadingPairs>
  <TitlesOfParts>
    <vt:vector size="89" baseType="lpstr">
      <vt:lpstr>Aptos</vt:lpstr>
      <vt:lpstr>Arial</vt:lpstr>
      <vt:lpstr>Courier New</vt:lpstr>
      <vt:lpstr>Source Sans Pro</vt:lpstr>
      <vt:lpstr>Source Sans Pro SemiBold</vt:lpstr>
      <vt:lpstr>Wingdings</vt:lpstr>
      <vt:lpstr>Office Theme</vt:lpstr>
      <vt:lpstr>Office Theme</vt:lpstr>
      <vt:lpstr>Welcome to the Qualtrics Workshop!</vt:lpstr>
      <vt:lpstr>Introduction to Qualtrics</vt:lpstr>
      <vt:lpstr>Request a consultation</vt:lpstr>
      <vt:lpstr>Campus Qualtrics Guide (work in progress)</vt:lpstr>
      <vt:lpstr>Agenda</vt:lpstr>
      <vt:lpstr>What is your goal for today’s workshop?</vt:lpstr>
      <vt:lpstr>Navigating Qualtrics</vt:lpstr>
      <vt:lpstr>Log into your Qualtrics Account</vt:lpstr>
      <vt:lpstr>Create a New Project (1)</vt:lpstr>
      <vt:lpstr>Create a New Project (2)</vt:lpstr>
      <vt:lpstr>Create a New Project (3)</vt:lpstr>
      <vt:lpstr>Create a New Project (4)</vt:lpstr>
      <vt:lpstr>Survey builder layout</vt:lpstr>
      <vt:lpstr>Survey Toolbar</vt:lpstr>
      <vt:lpstr>Blocks (1)</vt:lpstr>
      <vt:lpstr>Blocks (2)</vt:lpstr>
      <vt:lpstr>Blocks in a research study (1)</vt:lpstr>
      <vt:lpstr>Blocks in a research study (2)</vt:lpstr>
      <vt:lpstr>Name your blocks</vt:lpstr>
      <vt:lpstr>Add and delete questions</vt:lpstr>
      <vt:lpstr>Question editing pane</vt:lpstr>
      <vt:lpstr>Name your questions</vt:lpstr>
      <vt:lpstr>Collaboration (1)</vt:lpstr>
      <vt:lpstr>Collaboration (2)</vt:lpstr>
      <vt:lpstr>Designing your Survey</vt:lpstr>
      <vt:lpstr>Designing your Survey:   Types of Questions</vt:lpstr>
      <vt:lpstr>Types of Questions</vt:lpstr>
      <vt:lpstr>Types of Questions: Multiple choice (1)</vt:lpstr>
      <vt:lpstr>Types of Questions: Multiple choice (2)</vt:lpstr>
      <vt:lpstr>Types of Questions: Multiple choice (3)</vt:lpstr>
      <vt:lpstr>Types of Questions: Multiple choice (4)</vt:lpstr>
      <vt:lpstr>Types of Questions: Matrix table (1)</vt:lpstr>
      <vt:lpstr>Types of Questions: Matrix table (2)</vt:lpstr>
      <vt:lpstr>Types of Questions: Text entry (1)</vt:lpstr>
      <vt:lpstr>Types of Questions: Text entry (2)</vt:lpstr>
      <vt:lpstr>Types of Questions: Text entry (3)</vt:lpstr>
      <vt:lpstr>Types of Questions: Text / Graphic (1)</vt:lpstr>
      <vt:lpstr>Rich Content Editor</vt:lpstr>
      <vt:lpstr>Rich Content Editor: Images (1)</vt:lpstr>
      <vt:lpstr>Rich Content Editor: Images (2)</vt:lpstr>
      <vt:lpstr>Designing your Survey:   Survey Flow</vt:lpstr>
      <vt:lpstr>Survey Flow</vt:lpstr>
      <vt:lpstr>Survey Flow: Simple vs Complex</vt:lpstr>
      <vt:lpstr>Adding to the Survey Flow (1)</vt:lpstr>
      <vt:lpstr>Adding to the Survey Flow (2)</vt:lpstr>
      <vt:lpstr>End of Survey (1)</vt:lpstr>
      <vt:lpstr>End of Survey (2)</vt:lpstr>
      <vt:lpstr>Branching</vt:lpstr>
      <vt:lpstr>Survey Flow (example)</vt:lpstr>
      <vt:lpstr>Designing your Survey:  Survey Logic</vt:lpstr>
      <vt:lpstr>Skip Logic (1)</vt:lpstr>
      <vt:lpstr>Skip Logic (2)</vt:lpstr>
      <vt:lpstr>Display Logic (1)</vt:lpstr>
      <vt:lpstr>Display Logic (2)</vt:lpstr>
      <vt:lpstr>Deleting Questions</vt:lpstr>
      <vt:lpstr>Informed consent and preventing spam</vt:lpstr>
      <vt:lpstr>Human Subjects Research &amp; Consent</vt:lpstr>
      <vt:lpstr>Fraud and Bot detection</vt:lpstr>
      <vt:lpstr>IP Address collection</vt:lpstr>
      <vt:lpstr>Accessibility</vt:lpstr>
      <vt:lpstr>Accessibility: Main Points </vt:lpstr>
      <vt:lpstr>New Survey Taking Experience</vt:lpstr>
      <vt:lpstr>ExpertReview</vt:lpstr>
      <vt:lpstr>Limitations of ExpertReview</vt:lpstr>
      <vt:lpstr>Survey Distribution</vt:lpstr>
      <vt:lpstr>Recode values (1)</vt:lpstr>
      <vt:lpstr>Recode values (2)</vt:lpstr>
      <vt:lpstr>Preview</vt:lpstr>
      <vt:lpstr>Distribution</vt:lpstr>
      <vt:lpstr>Viewing Survey Responses</vt:lpstr>
      <vt:lpstr>Test responses</vt:lpstr>
      <vt:lpstr>Results</vt:lpstr>
      <vt:lpstr>Data &amp; Analysis (1)</vt:lpstr>
      <vt:lpstr>Data &amp; Analysis (2)</vt:lpstr>
      <vt:lpstr>Data export (1)</vt:lpstr>
      <vt:lpstr>Data export (2)</vt:lpstr>
      <vt:lpstr>Data export (3)</vt:lpstr>
      <vt:lpstr>Data export (4)</vt:lpstr>
      <vt:lpstr>Export structure</vt:lpstr>
      <vt:lpstr>Export structure (example: csv)</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Jeffery, Nathan Reed</dc:creator>
  <cp:lastModifiedBy>Jeffery, Nathan</cp:lastModifiedBy>
  <cp:revision>22</cp:revision>
  <dcterms:created xsi:type="dcterms:W3CDTF">2024-10-15T14:02:39Z</dcterms:created>
  <dcterms:modified xsi:type="dcterms:W3CDTF">2026-02-18T17:04:45Z</dcterms:modified>
</cp:coreProperties>
</file>